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99" r:id="rId4"/>
    <p:sldId id="300" r:id="rId5"/>
    <p:sldId id="291" r:id="rId6"/>
    <p:sldId id="292" r:id="rId7"/>
    <p:sldId id="293" r:id="rId8"/>
    <p:sldId id="294" r:id="rId9"/>
    <p:sldId id="301" r:id="rId10"/>
    <p:sldId id="302" r:id="rId11"/>
    <p:sldId id="303" r:id="rId12"/>
    <p:sldId id="276" r:id="rId13"/>
    <p:sldId id="262" r:id="rId1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EEFE"/>
    <a:srgbClr val="96EAFE"/>
    <a:srgbClr val="7C5989"/>
    <a:srgbClr val="000066"/>
    <a:srgbClr val="333399"/>
    <a:srgbClr val="FFFFFF"/>
    <a:srgbClr val="336699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9" autoAdjust="0"/>
    <p:restoredTop sz="93391" autoAdjust="0"/>
  </p:normalViewPr>
  <p:slideViewPr>
    <p:cSldViewPr>
      <p:cViewPr varScale="1">
        <p:scale>
          <a:sx n="57" d="100"/>
          <a:sy n="57" d="100"/>
        </p:scale>
        <p:origin x="-78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4BFEF1-99BB-4ED8-9C95-4373BBC4AE4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31EA0F-4D6B-4A26-AF9E-39EB4B742D0D}">
      <dgm:prSet phldrT="[Text]"/>
      <dgm:spPr/>
      <dgm:t>
        <a:bodyPr/>
        <a:lstStyle/>
        <a:p>
          <a:r>
            <a:rPr lang="en-US" dirty="0" smtClean="0"/>
            <a:t>5.5</a:t>
          </a:r>
          <a:endParaRPr lang="en-US" dirty="0"/>
        </a:p>
      </dgm:t>
    </dgm:pt>
    <dgm:pt modelId="{5AE2FA6A-6756-408A-8605-1E45B3C5F07C}" type="parTrans" cxnId="{FB1D001B-2DEC-48C1-A9BB-A3891AB63A83}">
      <dgm:prSet/>
      <dgm:spPr/>
      <dgm:t>
        <a:bodyPr/>
        <a:lstStyle/>
        <a:p>
          <a:endParaRPr lang="en-US"/>
        </a:p>
      </dgm:t>
    </dgm:pt>
    <dgm:pt modelId="{E8C974A0-E141-4450-B8D5-6D6E0EA7925C}" type="sibTrans" cxnId="{FB1D001B-2DEC-48C1-A9BB-A3891AB63A83}">
      <dgm:prSet/>
      <dgm:spPr/>
      <dgm:t>
        <a:bodyPr/>
        <a:lstStyle/>
        <a:p>
          <a:endParaRPr lang="en-US"/>
        </a:p>
      </dgm:t>
    </dgm:pt>
    <dgm:pt modelId="{BA92559B-49A5-469B-B965-C1946C8690F2}">
      <dgm:prSet phldrT="[Text]"/>
      <dgm:spPr/>
      <dgm:t>
        <a:bodyPr/>
        <a:lstStyle/>
        <a:p>
          <a:r>
            <a:rPr lang="en-US" dirty="0" smtClean="0"/>
            <a:t>2000</a:t>
          </a:r>
          <a:endParaRPr lang="en-US" dirty="0"/>
        </a:p>
      </dgm:t>
    </dgm:pt>
    <dgm:pt modelId="{0FA108FD-33BF-44ED-BBF3-A946B03CAEDA}" type="parTrans" cxnId="{6BA62671-6976-45BB-BFFD-15A9E31B788E}">
      <dgm:prSet/>
      <dgm:spPr/>
      <dgm:t>
        <a:bodyPr/>
        <a:lstStyle/>
        <a:p>
          <a:endParaRPr lang="en-US"/>
        </a:p>
      </dgm:t>
    </dgm:pt>
    <dgm:pt modelId="{42459A89-B537-49E9-973D-8D1FDA6C11E7}" type="sibTrans" cxnId="{6BA62671-6976-45BB-BFFD-15A9E31B788E}">
      <dgm:prSet/>
      <dgm:spPr/>
      <dgm:t>
        <a:bodyPr/>
        <a:lstStyle/>
        <a:p>
          <a:endParaRPr lang="en-US"/>
        </a:p>
      </dgm:t>
    </dgm:pt>
    <dgm:pt modelId="{C29A67B1-D2C5-484C-8719-D23A7FEC7059}">
      <dgm:prSet phldrT="[Text]"/>
      <dgm:spPr/>
      <dgm:t>
        <a:bodyPr/>
        <a:lstStyle/>
        <a:p>
          <a:r>
            <a:rPr lang="en-US" dirty="0" smtClean="0"/>
            <a:t>No.</a:t>
          </a:r>
          <a:endParaRPr lang="en-US" dirty="0"/>
        </a:p>
      </dgm:t>
    </dgm:pt>
    <dgm:pt modelId="{4B129156-3CD4-45B5-B7E9-7EBA7AF3D54C}" type="parTrans" cxnId="{E81483B7-5A18-42CC-9EE8-98364B4EC47C}">
      <dgm:prSet/>
      <dgm:spPr/>
      <dgm:t>
        <a:bodyPr/>
        <a:lstStyle/>
        <a:p>
          <a:endParaRPr lang="en-US"/>
        </a:p>
      </dgm:t>
    </dgm:pt>
    <dgm:pt modelId="{61A6B14A-A591-43C0-A7CF-570C79868897}" type="sibTrans" cxnId="{E81483B7-5A18-42CC-9EE8-98364B4EC47C}">
      <dgm:prSet/>
      <dgm:spPr/>
      <dgm:t>
        <a:bodyPr/>
        <a:lstStyle/>
        <a:p>
          <a:endParaRPr lang="en-US"/>
        </a:p>
      </dgm:t>
    </dgm:pt>
    <dgm:pt modelId="{D152166D-4B36-400E-8918-45E4DB0C08F1}">
      <dgm:prSet phldrT="[Text]"/>
      <dgm:spPr/>
      <dgm:t>
        <a:bodyPr/>
        <a:lstStyle/>
        <a:p>
          <a:r>
            <a:rPr lang="en-US" dirty="0" smtClean="0"/>
            <a:t>2003</a:t>
          </a:r>
          <a:endParaRPr lang="en-US" dirty="0"/>
        </a:p>
      </dgm:t>
    </dgm:pt>
    <dgm:pt modelId="{00BB2F7C-E184-424F-A312-52E0E22F5C78}" type="parTrans" cxnId="{E06C84A5-06CA-4A55-8846-FBE402DDA852}">
      <dgm:prSet/>
      <dgm:spPr/>
      <dgm:t>
        <a:bodyPr/>
        <a:lstStyle/>
        <a:p>
          <a:endParaRPr lang="en-US"/>
        </a:p>
      </dgm:t>
    </dgm:pt>
    <dgm:pt modelId="{8B266EDC-BFFD-48FA-B002-41CDDB01EE44}" type="sibTrans" cxnId="{E06C84A5-06CA-4A55-8846-FBE402DDA852}">
      <dgm:prSet/>
      <dgm:spPr/>
      <dgm:t>
        <a:bodyPr/>
        <a:lstStyle/>
        <a:p>
          <a:endParaRPr lang="en-US"/>
        </a:p>
      </dgm:t>
    </dgm:pt>
    <dgm:pt modelId="{3845D1AE-EC68-42D2-A399-A6C3F656AC01}">
      <dgm:prSet phldrT="[Text]"/>
      <dgm:spPr/>
      <dgm:t>
        <a:bodyPr/>
        <a:lstStyle/>
        <a:p>
          <a:r>
            <a:rPr lang="en-US" dirty="0" smtClean="0"/>
            <a:t>SP2+ (native mode)</a:t>
          </a:r>
          <a:endParaRPr lang="en-US" dirty="0"/>
        </a:p>
      </dgm:t>
    </dgm:pt>
    <dgm:pt modelId="{4629A0B6-AE14-4B54-B231-29AA4DB11236}" type="parTrans" cxnId="{35850425-E177-4C46-9A66-625D96F71DCF}">
      <dgm:prSet/>
      <dgm:spPr/>
      <dgm:t>
        <a:bodyPr/>
        <a:lstStyle/>
        <a:p>
          <a:endParaRPr lang="en-US"/>
        </a:p>
      </dgm:t>
    </dgm:pt>
    <dgm:pt modelId="{DEDF895F-38E5-4073-84C4-2559DC51F92B}" type="sibTrans" cxnId="{35850425-E177-4C46-9A66-625D96F71DCF}">
      <dgm:prSet/>
      <dgm:spPr/>
      <dgm:t>
        <a:bodyPr/>
        <a:lstStyle/>
        <a:p>
          <a:endParaRPr lang="en-US"/>
        </a:p>
      </dgm:t>
    </dgm:pt>
    <dgm:pt modelId="{FA1C6342-4037-4B32-8D6C-DDD0F6F94FF4}">
      <dgm:prSet phldrT="[Text]"/>
      <dgm:spPr/>
      <dgm:t>
        <a:bodyPr/>
        <a:lstStyle/>
        <a:p>
          <a:r>
            <a:rPr lang="en-US" dirty="0" smtClean="0"/>
            <a:t>No.</a:t>
          </a:r>
          <a:endParaRPr lang="en-US" dirty="0"/>
        </a:p>
      </dgm:t>
    </dgm:pt>
    <dgm:pt modelId="{3BC19B2F-82AD-4BFF-9616-3C047628C7BE}" type="sibTrans" cxnId="{C826F7CB-3FCB-4877-A6F1-97E75584E1BB}">
      <dgm:prSet/>
      <dgm:spPr/>
      <dgm:t>
        <a:bodyPr/>
        <a:lstStyle/>
        <a:p>
          <a:endParaRPr lang="en-US"/>
        </a:p>
      </dgm:t>
    </dgm:pt>
    <dgm:pt modelId="{948481BC-7B26-4CC8-B47E-0E92137C8692}" type="parTrans" cxnId="{C826F7CB-3FCB-4877-A6F1-97E75584E1BB}">
      <dgm:prSet/>
      <dgm:spPr/>
      <dgm:t>
        <a:bodyPr/>
        <a:lstStyle/>
        <a:p>
          <a:endParaRPr lang="en-US"/>
        </a:p>
      </dgm:t>
    </dgm:pt>
    <dgm:pt modelId="{B3BD4939-B561-45BC-967A-16363E7B4C4F}">
      <dgm:prSet phldrT="[Text]"/>
      <dgm:spPr/>
      <dgm:t>
        <a:bodyPr/>
        <a:lstStyle/>
        <a:p>
          <a:r>
            <a:rPr lang="en-US" dirty="0" smtClean="0"/>
            <a:t>2007</a:t>
          </a:r>
          <a:endParaRPr lang="en-US" dirty="0"/>
        </a:p>
      </dgm:t>
    </dgm:pt>
    <dgm:pt modelId="{BD50C1AE-3AF5-4902-87E3-A5B285D8B8C4}" type="parTrans" cxnId="{7CB8B328-37A3-4252-BFDD-204BC53B82EB}">
      <dgm:prSet/>
      <dgm:spPr/>
      <dgm:t>
        <a:bodyPr/>
        <a:lstStyle/>
        <a:p>
          <a:endParaRPr lang="en-US"/>
        </a:p>
      </dgm:t>
    </dgm:pt>
    <dgm:pt modelId="{D6E8F495-1905-4336-9A7D-AA46EC6B136A}" type="sibTrans" cxnId="{7CB8B328-37A3-4252-BFDD-204BC53B82EB}">
      <dgm:prSet/>
      <dgm:spPr/>
      <dgm:t>
        <a:bodyPr/>
        <a:lstStyle/>
        <a:p>
          <a:endParaRPr lang="en-US"/>
        </a:p>
      </dgm:t>
    </dgm:pt>
    <dgm:pt modelId="{D3AE6D64-63C1-4601-9D08-BC7701E066B5}">
      <dgm:prSet phldrT="[Text]"/>
      <dgm:spPr/>
      <dgm:t>
        <a:bodyPr/>
        <a:lstStyle/>
        <a:p>
          <a:r>
            <a:rPr lang="en-US" dirty="0" smtClean="0"/>
            <a:t>RTM+</a:t>
          </a:r>
          <a:endParaRPr lang="en-US" dirty="0"/>
        </a:p>
      </dgm:t>
    </dgm:pt>
    <dgm:pt modelId="{F5B880ED-E3CA-462D-AEC9-E7D49CE88BF1}" type="parTrans" cxnId="{FCD47912-8BE0-4BB2-A552-D68A6C867983}">
      <dgm:prSet/>
      <dgm:spPr/>
      <dgm:t>
        <a:bodyPr/>
        <a:lstStyle/>
        <a:p>
          <a:endParaRPr lang="en-US"/>
        </a:p>
      </dgm:t>
    </dgm:pt>
    <dgm:pt modelId="{59B5439B-7B95-4A5B-8481-B2663410E3F6}" type="sibTrans" cxnId="{FCD47912-8BE0-4BB2-A552-D68A6C867983}">
      <dgm:prSet/>
      <dgm:spPr/>
      <dgm:t>
        <a:bodyPr/>
        <a:lstStyle/>
        <a:p>
          <a:endParaRPr lang="en-US"/>
        </a:p>
      </dgm:t>
    </dgm:pt>
    <dgm:pt modelId="{76CF111D-E4B7-4160-86D9-EC84EAD86E71}">
      <dgm:prSet phldrT="[Text]"/>
      <dgm:spPr/>
      <dgm:t>
        <a:bodyPr/>
        <a:lstStyle/>
        <a:p>
          <a:r>
            <a:rPr lang="en-US" dirty="0" smtClean="0"/>
            <a:t>2010</a:t>
          </a:r>
          <a:endParaRPr lang="en-US" dirty="0"/>
        </a:p>
      </dgm:t>
    </dgm:pt>
    <dgm:pt modelId="{0E90876C-9D84-499C-AE84-7BA1AAFAE41E}" type="parTrans" cxnId="{68B0F3CF-D705-4DDF-BD4B-AEACEC30F278}">
      <dgm:prSet/>
      <dgm:spPr/>
      <dgm:t>
        <a:bodyPr/>
        <a:lstStyle/>
        <a:p>
          <a:endParaRPr lang="en-US"/>
        </a:p>
      </dgm:t>
    </dgm:pt>
    <dgm:pt modelId="{1FD287CA-CCD0-4ECD-ADB8-EEFBEE3BAB20}" type="sibTrans" cxnId="{68B0F3CF-D705-4DDF-BD4B-AEACEC30F278}">
      <dgm:prSet/>
      <dgm:spPr/>
      <dgm:t>
        <a:bodyPr/>
        <a:lstStyle/>
        <a:p>
          <a:endParaRPr lang="en-US"/>
        </a:p>
      </dgm:t>
    </dgm:pt>
    <dgm:pt modelId="{D794DF1A-AAC5-4627-B80B-FB863FC4B538}">
      <dgm:prSet phldrT="[Text]"/>
      <dgm:spPr/>
      <dgm:t>
        <a:bodyPr/>
        <a:lstStyle/>
        <a:p>
          <a:r>
            <a:rPr lang="en-US" dirty="0" smtClean="0"/>
            <a:t>RTM+</a:t>
          </a:r>
          <a:endParaRPr lang="en-US" dirty="0"/>
        </a:p>
      </dgm:t>
    </dgm:pt>
    <dgm:pt modelId="{D77F3C30-66D8-43F4-A2E3-1A687AAA16A2}" type="parTrans" cxnId="{974DA33E-3CF0-4C91-8AB9-1DD72FE5E669}">
      <dgm:prSet/>
      <dgm:spPr/>
      <dgm:t>
        <a:bodyPr/>
        <a:lstStyle/>
        <a:p>
          <a:endParaRPr lang="en-US"/>
        </a:p>
      </dgm:t>
    </dgm:pt>
    <dgm:pt modelId="{66325B45-DCB4-40D8-93AA-9BD1764D851D}" type="sibTrans" cxnId="{974DA33E-3CF0-4C91-8AB9-1DD72FE5E669}">
      <dgm:prSet/>
      <dgm:spPr/>
      <dgm:t>
        <a:bodyPr/>
        <a:lstStyle/>
        <a:p>
          <a:endParaRPr lang="en-US"/>
        </a:p>
      </dgm:t>
    </dgm:pt>
    <dgm:pt modelId="{88B6DCA5-0D7B-478A-9428-5CB1BB98351F}" type="pres">
      <dgm:prSet presAssocID="{D64BFEF1-99BB-4ED8-9C95-4373BBC4AE4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2EB3AD-7D90-4E14-9B2D-43B4DA8C5E36}" type="pres">
      <dgm:prSet presAssocID="{E631EA0F-4D6B-4A26-AF9E-39EB4B742D0D}" presName="compNode" presStyleCnt="0"/>
      <dgm:spPr/>
    </dgm:pt>
    <dgm:pt modelId="{43444027-B577-4F83-ABFC-6D663F2FB495}" type="pres">
      <dgm:prSet presAssocID="{E631EA0F-4D6B-4A26-AF9E-39EB4B742D0D}" presName="aNode" presStyleLbl="bgShp" presStyleIdx="0" presStyleCnt="5"/>
      <dgm:spPr/>
      <dgm:t>
        <a:bodyPr/>
        <a:lstStyle/>
        <a:p>
          <a:endParaRPr lang="en-US"/>
        </a:p>
      </dgm:t>
    </dgm:pt>
    <dgm:pt modelId="{10598F77-AC2F-429C-A662-87EAFBBA90B8}" type="pres">
      <dgm:prSet presAssocID="{E631EA0F-4D6B-4A26-AF9E-39EB4B742D0D}" presName="textNode" presStyleLbl="bgShp" presStyleIdx="0" presStyleCnt="5"/>
      <dgm:spPr/>
      <dgm:t>
        <a:bodyPr/>
        <a:lstStyle/>
        <a:p>
          <a:endParaRPr lang="en-US"/>
        </a:p>
      </dgm:t>
    </dgm:pt>
    <dgm:pt modelId="{067AD495-962D-4552-9FCE-F71ACE6706F9}" type="pres">
      <dgm:prSet presAssocID="{E631EA0F-4D6B-4A26-AF9E-39EB4B742D0D}" presName="compChildNode" presStyleCnt="0"/>
      <dgm:spPr/>
    </dgm:pt>
    <dgm:pt modelId="{4738A1CB-D33C-4AF6-831D-0C14A361BD1D}" type="pres">
      <dgm:prSet presAssocID="{E631EA0F-4D6B-4A26-AF9E-39EB4B742D0D}" presName="theInnerList" presStyleCnt="0"/>
      <dgm:spPr/>
    </dgm:pt>
    <dgm:pt modelId="{E2ED003F-830F-40E9-B125-D16CC583735D}" type="pres">
      <dgm:prSet presAssocID="{FA1C6342-4037-4B32-8D6C-DDD0F6F94FF4}" presName="childNode" presStyleLbl="node1" presStyleIdx="0" presStyleCnt="5" custScaleX="109773" custScaleY="36517" custLinFactNeighborX="2390" custLinFactNeighborY="-330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2AC8C-61DA-47D5-BC07-8EDED14C60BC}" type="pres">
      <dgm:prSet presAssocID="{E631EA0F-4D6B-4A26-AF9E-39EB4B742D0D}" presName="aSpace" presStyleCnt="0"/>
      <dgm:spPr/>
    </dgm:pt>
    <dgm:pt modelId="{91A5CFC2-F85B-4E80-88F2-AFBB177F3673}" type="pres">
      <dgm:prSet presAssocID="{BA92559B-49A5-469B-B965-C1946C8690F2}" presName="compNode" presStyleCnt="0"/>
      <dgm:spPr/>
    </dgm:pt>
    <dgm:pt modelId="{E1E6DC47-C335-4837-940E-173206ED5873}" type="pres">
      <dgm:prSet presAssocID="{BA92559B-49A5-469B-B965-C1946C8690F2}" presName="aNode" presStyleLbl="bgShp" presStyleIdx="1" presStyleCnt="5"/>
      <dgm:spPr/>
      <dgm:t>
        <a:bodyPr/>
        <a:lstStyle/>
        <a:p>
          <a:endParaRPr lang="en-US"/>
        </a:p>
      </dgm:t>
    </dgm:pt>
    <dgm:pt modelId="{17C19D2F-9047-4022-8D97-EDE392B621D9}" type="pres">
      <dgm:prSet presAssocID="{BA92559B-49A5-469B-B965-C1946C8690F2}" presName="textNode" presStyleLbl="bgShp" presStyleIdx="1" presStyleCnt="5"/>
      <dgm:spPr/>
      <dgm:t>
        <a:bodyPr/>
        <a:lstStyle/>
        <a:p>
          <a:endParaRPr lang="en-US"/>
        </a:p>
      </dgm:t>
    </dgm:pt>
    <dgm:pt modelId="{D4B9D6B5-11E4-4496-837E-A7959E00E5A1}" type="pres">
      <dgm:prSet presAssocID="{BA92559B-49A5-469B-B965-C1946C8690F2}" presName="compChildNode" presStyleCnt="0"/>
      <dgm:spPr/>
    </dgm:pt>
    <dgm:pt modelId="{B25D11B3-96B3-441F-90FE-9FA573C8E0B9}" type="pres">
      <dgm:prSet presAssocID="{BA92559B-49A5-469B-B965-C1946C8690F2}" presName="theInnerList" presStyleCnt="0"/>
      <dgm:spPr/>
    </dgm:pt>
    <dgm:pt modelId="{FC9EBA99-B580-4F33-B481-C3025AAC35ED}" type="pres">
      <dgm:prSet presAssocID="{C29A67B1-D2C5-484C-8719-D23A7FEC7059}" presName="childNode" presStyleLbl="node1" presStyleIdx="1" presStyleCnt="5" custScaleX="109773" custScaleY="36517" custLinFactNeighborY="-330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70DFC-B0AA-43D5-8C59-A7970BDD8C1D}" type="pres">
      <dgm:prSet presAssocID="{BA92559B-49A5-469B-B965-C1946C8690F2}" presName="aSpace" presStyleCnt="0"/>
      <dgm:spPr/>
    </dgm:pt>
    <dgm:pt modelId="{73D9A5A4-3109-488F-A4E2-8A5E083B44AD}" type="pres">
      <dgm:prSet presAssocID="{D152166D-4B36-400E-8918-45E4DB0C08F1}" presName="compNode" presStyleCnt="0"/>
      <dgm:spPr/>
    </dgm:pt>
    <dgm:pt modelId="{BC1DA042-DA13-4A44-BEF0-A44367227C96}" type="pres">
      <dgm:prSet presAssocID="{D152166D-4B36-400E-8918-45E4DB0C08F1}" presName="aNode" presStyleLbl="bgShp" presStyleIdx="2" presStyleCnt="5"/>
      <dgm:spPr/>
      <dgm:t>
        <a:bodyPr/>
        <a:lstStyle/>
        <a:p>
          <a:endParaRPr lang="en-US"/>
        </a:p>
      </dgm:t>
    </dgm:pt>
    <dgm:pt modelId="{7B1B27E5-DE50-4ACF-A90A-DAD81D0112AD}" type="pres">
      <dgm:prSet presAssocID="{D152166D-4B36-400E-8918-45E4DB0C08F1}" presName="textNode" presStyleLbl="bgShp" presStyleIdx="2" presStyleCnt="5"/>
      <dgm:spPr/>
      <dgm:t>
        <a:bodyPr/>
        <a:lstStyle/>
        <a:p>
          <a:endParaRPr lang="en-US"/>
        </a:p>
      </dgm:t>
    </dgm:pt>
    <dgm:pt modelId="{F11B8061-274B-4F38-8406-5A7A49993EC2}" type="pres">
      <dgm:prSet presAssocID="{D152166D-4B36-400E-8918-45E4DB0C08F1}" presName="compChildNode" presStyleCnt="0"/>
      <dgm:spPr/>
    </dgm:pt>
    <dgm:pt modelId="{BE790B18-D98A-4C57-9D40-41AFCCAEF8D2}" type="pres">
      <dgm:prSet presAssocID="{D152166D-4B36-400E-8918-45E4DB0C08F1}" presName="theInnerList" presStyleCnt="0"/>
      <dgm:spPr/>
    </dgm:pt>
    <dgm:pt modelId="{6B0B849E-B65E-4BE5-A1EE-D5CD17CF0A5B}" type="pres">
      <dgm:prSet presAssocID="{3845D1AE-EC68-42D2-A399-A6C3F656AC01}" presName="childNode" presStyleLbl="node1" presStyleIdx="2" presStyleCnt="5" custScaleX="109773" custScaleY="36517" custLinFactNeighborY="-318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DB12E-5E61-4240-BC46-66AFD3979FAA}" type="pres">
      <dgm:prSet presAssocID="{D152166D-4B36-400E-8918-45E4DB0C08F1}" presName="aSpace" presStyleCnt="0"/>
      <dgm:spPr/>
    </dgm:pt>
    <dgm:pt modelId="{2727CED2-E7C5-4DE4-A35B-BB4DC240A875}" type="pres">
      <dgm:prSet presAssocID="{B3BD4939-B561-45BC-967A-16363E7B4C4F}" presName="compNode" presStyleCnt="0"/>
      <dgm:spPr/>
    </dgm:pt>
    <dgm:pt modelId="{8958F6E1-8644-4458-BDE1-EF7480E8D8F3}" type="pres">
      <dgm:prSet presAssocID="{B3BD4939-B561-45BC-967A-16363E7B4C4F}" presName="aNode" presStyleLbl="bgShp" presStyleIdx="3" presStyleCnt="5"/>
      <dgm:spPr/>
      <dgm:t>
        <a:bodyPr/>
        <a:lstStyle/>
        <a:p>
          <a:endParaRPr lang="en-US"/>
        </a:p>
      </dgm:t>
    </dgm:pt>
    <dgm:pt modelId="{1B322CA1-93A2-49C6-835E-1A795B81B903}" type="pres">
      <dgm:prSet presAssocID="{B3BD4939-B561-45BC-967A-16363E7B4C4F}" presName="textNode" presStyleLbl="bgShp" presStyleIdx="3" presStyleCnt="5"/>
      <dgm:spPr/>
      <dgm:t>
        <a:bodyPr/>
        <a:lstStyle/>
        <a:p>
          <a:endParaRPr lang="en-US"/>
        </a:p>
      </dgm:t>
    </dgm:pt>
    <dgm:pt modelId="{6CFBC433-DA7C-4CB1-B082-1AB897E8D26C}" type="pres">
      <dgm:prSet presAssocID="{B3BD4939-B561-45BC-967A-16363E7B4C4F}" presName="compChildNode" presStyleCnt="0"/>
      <dgm:spPr/>
    </dgm:pt>
    <dgm:pt modelId="{3299815A-3CDF-4A93-8BFC-6091C005D904}" type="pres">
      <dgm:prSet presAssocID="{B3BD4939-B561-45BC-967A-16363E7B4C4F}" presName="theInnerList" presStyleCnt="0"/>
      <dgm:spPr/>
    </dgm:pt>
    <dgm:pt modelId="{905A7EE4-955B-468C-9D1F-791677862B29}" type="pres">
      <dgm:prSet presAssocID="{D3AE6D64-63C1-4601-9D08-BC7701E066B5}" presName="childNode" presStyleLbl="node1" presStyleIdx="3" presStyleCnt="5" custScaleX="109773" custScaleY="36517" custLinFactNeighborX="554" custLinFactNeighborY="-30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AACA45-6A70-4130-B2DD-5DCC0DEB8EAB}" type="pres">
      <dgm:prSet presAssocID="{B3BD4939-B561-45BC-967A-16363E7B4C4F}" presName="aSpace" presStyleCnt="0"/>
      <dgm:spPr/>
    </dgm:pt>
    <dgm:pt modelId="{13F5B3C4-F327-495E-8CD2-9E0DADD410D6}" type="pres">
      <dgm:prSet presAssocID="{76CF111D-E4B7-4160-86D9-EC84EAD86E71}" presName="compNode" presStyleCnt="0"/>
      <dgm:spPr/>
    </dgm:pt>
    <dgm:pt modelId="{4D7678B2-AE00-47A2-9A54-4BE1D3076656}" type="pres">
      <dgm:prSet presAssocID="{76CF111D-E4B7-4160-86D9-EC84EAD86E71}" presName="aNode" presStyleLbl="bgShp" presStyleIdx="4" presStyleCnt="5"/>
      <dgm:spPr/>
      <dgm:t>
        <a:bodyPr/>
        <a:lstStyle/>
        <a:p>
          <a:endParaRPr lang="en-US"/>
        </a:p>
      </dgm:t>
    </dgm:pt>
    <dgm:pt modelId="{4709F5C7-B6CF-49F6-A6A5-61714986CD91}" type="pres">
      <dgm:prSet presAssocID="{76CF111D-E4B7-4160-86D9-EC84EAD86E71}" presName="textNode" presStyleLbl="bgShp" presStyleIdx="4" presStyleCnt="5"/>
      <dgm:spPr/>
      <dgm:t>
        <a:bodyPr/>
        <a:lstStyle/>
        <a:p>
          <a:endParaRPr lang="en-US"/>
        </a:p>
      </dgm:t>
    </dgm:pt>
    <dgm:pt modelId="{ECB22E01-A04B-4E03-9BBB-98D8475A92D4}" type="pres">
      <dgm:prSet presAssocID="{76CF111D-E4B7-4160-86D9-EC84EAD86E71}" presName="compChildNode" presStyleCnt="0"/>
      <dgm:spPr/>
    </dgm:pt>
    <dgm:pt modelId="{AAF79075-9B3F-4A70-A73B-47954FF0BA6C}" type="pres">
      <dgm:prSet presAssocID="{76CF111D-E4B7-4160-86D9-EC84EAD86E71}" presName="theInnerList" presStyleCnt="0"/>
      <dgm:spPr/>
    </dgm:pt>
    <dgm:pt modelId="{E11B7C1F-1793-4954-8B5E-4779EBA26DFB}" type="pres">
      <dgm:prSet presAssocID="{D794DF1A-AAC5-4627-B80B-FB863FC4B538}" presName="childNode" presStyleLbl="node1" presStyleIdx="4" presStyleCnt="5" custScaleX="109773" custScaleY="36517" custLinFactNeighborX="-1241" custLinFactNeighborY="-30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610037-B0DF-45AD-BD3D-7C47F28C65C5}" type="presOf" srcId="{E631EA0F-4D6B-4A26-AF9E-39EB4B742D0D}" destId="{43444027-B577-4F83-ABFC-6D663F2FB495}" srcOrd="0" destOrd="0" presId="urn:microsoft.com/office/officeart/2005/8/layout/lProcess2"/>
    <dgm:cxn modelId="{B903D36B-6D15-4664-9642-44C1CE1CD4B7}" type="presOf" srcId="{76CF111D-E4B7-4160-86D9-EC84EAD86E71}" destId="{4D7678B2-AE00-47A2-9A54-4BE1D3076656}" srcOrd="0" destOrd="0" presId="urn:microsoft.com/office/officeart/2005/8/layout/lProcess2"/>
    <dgm:cxn modelId="{974DA33E-3CF0-4C91-8AB9-1DD72FE5E669}" srcId="{76CF111D-E4B7-4160-86D9-EC84EAD86E71}" destId="{D794DF1A-AAC5-4627-B80B-FB863FC4B538}" srcOrd="0" destOrd="0" parTransId="{D77F3C30-66D8-43F4-A2E3-1A687AAA16A2}" sibTransId="{66325B45-DCB4-40D8-93AA-9BD1764D851D}"/>
    <dgm:cxn modelId="{E81483B7-5A18-42CC-9EE8-98364B4EC47C}" srcId="{BA92559B-49A5-469B-B965-C1946C8690F2}" destId="{C29A67B1-D2C5-484C-8719-D23A7FEC7059}" srcOrd="0" destOrd="0" parTransId="{4B129156-3CD4-45B5-B7E9-7EBA7AF3D54C}" sibTransId="{61A6B14A-A591-43C0-A7CF-570C79868897}"/>
    <dgm:cxn modelId="{6BA62671-6976-45BB-BFFD-15A9E31B788E}" srcId="{D64BFEF1-99BB-4ED8-9C95-4373BBC4AE40}" destId="{BA92559B-49A5-469B-B965-C1946C8690F2}" srcOrd="1" destOrd="0" parTransId="{0FA108FD-33BF-44ED-BBF3-A946B03CAEDA}" sibTransId="{42459A89-B537-49E9-973D-8D1FDA6C11E7}"/>
    <dgm:cxn modelId="{C826F7CB-3FCB-4877-A6F1-97E75584E1BB}" srcId="{E631EA0F-4D6B-4A26-AF9E-39EB4B742D0D}" destId="{FA1C6342-4037-4B32-8D6C-DDD0F6F94FF4}" srcOrd="0" destOrd="0" parTransId="{948481BC-7B26-4CC8-B47E-0E92137C8692}" sibTransId="{3BC19B2F-82AD-4BFF-9616-3C047628C7BE}"/>
    <dgm:cxn modelId="{63918F89-5BC4-40D0-8B53-F339A4A2741D}" type="presOf" srcId="{D3AE6D64-63C1-4601-9D08-BC7701E066B5}" destId="{905A7EE4-955B-468C-9D1F-791677862B29}" srcOrd="0" destOrd="0" presId="urn:microsoft.com/office/officeart/2005/8/layout/lProcess2"/>
    <dgm:cxn modelId="{92629BED-FB25-4C74-8CFE-2AA109076F68}" type="presOf" srcId="{3845D1AE-EC68-42D2-A399-A6C3F656AC01}" destId="{6B0B849E-B65E-4BE5-A1EE-D5CD17CF0A5B}" srcOrd="0" destOrd="0" presId="urn:microsoft.com/office/officeart/2005/8/layout/lProcess2"/>
    <dgm:cxn modelId="{ED7DA2A8-B944-418E-90AD-22CFCA8C9B2E}" type="presOf" srcId="{E631EA0F-4D6B-4A26-AF9E-39EB4B742D0D}" destId="{10598F77-AC2F-429C-A662-87EAFBBA90B8}" srcOrd="1" destOrd="0" presId="urn:microsoft.com/office/officeart/2005/8/layout/lProcess2"/>
    <dgm:cxn modelId="{3E8FB430-44B7-4F8E-A21F-0F52F31C314A}" type="presOf" srcId="{D794DF1A-AAC5-4627-B80B-FB863FC4B538}" destId="{E11B7C1F-1793-4954-8B5E-4779EBA26DFB}" srcOrd="0" destOrd="0" presId="urn:microsoft.com/office/officeart/2005/8/layout/lProcess2"/>
    <dgm:cxn modelId="{FB1D001B-2DEC-48C1-A9BB-A3891AB63A83}" srcId="{D64BFEF1-99BB-4ED8-9C95-4373BBC4AE40}" destId="{E631EA0F-4D6B-4A26-AF9E-39EB4B742D0D}" srcOrd="0" destOrd="0" parTransId="{5AE2FA6A-6756-408A-8605-1E45B3C5F07C}" sibTransId="{E8C974A0-E141-4450-B8D5-6D6E0EA7925C}"/>
    <dgm:cxn modelId="{7CB8B328-37A3-4252-BFDD-204BC53B82EB}" srcId="{D64BFEF1-99BB-4ED8-9C95-4373BBC4AE40}" destId="{B3BD4939-B561-45BC-967A-16363E7B4C4F}" srcOrd="3" destOrd="0" parTransId="{BD50C1AE-3AF5-4902-87E3-A5B285D8B8C4}" sibTransId="{D6E8F495-1905-4336-9A7D-AA46EC6B136A}"/>
    <dgm:cxn modelId="{42A07543-6670-4A48-9F20-2F7EF99C526D}" type="presOf" srcId="{B3BD4939-B561-45BC-967A-16363E7B4C4F}" destId="{1B322CA1-93A2-49C6-835E-1A795B81B903}" srcOrd="1" destOrd="0" presId="urn:microsoft.com/office/officeart/2005/8/layout/lProcess2"/>
    <dgm:cxn modelId="{FCD47912-8BE0-4BB2-A552-D68A6C867983}" srcId="{B3BD4939-B561-45BC-967A-16363E7B4C4F}" destId="{D3AE6D64-63C1-4601-9D08-BC7701E066B5}" srcOrd="0" destOrd="0" parTransId="{F5B880ED-E3CA-462D-AEC9-E7D49CE88BF1}" sibTransId="{59B5439B-7B95-4A5B-8481-B2663410E3F6}"/>
    <dgm:cxn modelId="{FA302B0B-A0C6-4EA0-A503-16B4DB7E2A06}" type="presOf" srcId="{BA92559B-49A5-469B-B965-C1946C8690F2}" destId="{E1E6DC47-C335-4837-940E-173206ED5873}" srcOrd="0" destOrd="0" presId="urn:microsoft.com/office/officeart/2005/8/layout/lProcess2"/>
    <dgm:cxn modelId="{B625E710-763E-4FA1-8F15-A46C17A8528C}" type="presOf" srcId="{B3BD4939-B561-45BC-967A-16363E7B4C4F}" destId="{8958F6E1-8644-4458-BDE1-EF7480E8D8F3}" srcOrd="0" destOrd="0" presId="urn:microsoft.com/office/officeart/2005/8/layout/lProcess2"/>
    <dgm:cxn modelId="{E06C84A5-06CA-4A55-8846-FBE402DDA852}" srcId="{D64BFEF1-99BB-4ED8-9C95-4373BBC4AE40}" destId="{D152166D-4B36-400E-8918-45E4DB0C08F1}" srcOrd="2" destOrd="0" parTransId="{00BB2F7C-E184-424F-A312-52E0E22F5C78}" sibTransId="{8B266EDC-BFFD-48FA-B002-41CDDB01EE44}"/>
    <dgm:cxn modelId="{A320988D-6869-4AC8-8920-387BAE9099EE}" type="presOf" srcId="{76CF111D-E4B7-4160-86D9-EC84EAD86E71}" destId="{4709F5C7-B6CF-49F6-A6A5-61714986CD91}" srcOrd="1" destOrd="0" presId="urn:microsoft.com/office/officeart/2005/8/layout/lProcess2"/>
    <dgm:cxn modelId="{FFFBC267-7C94-43D4-8246-71779F08CB18}" type="presOf" srcId="{C29A67B1-D2C5-484C-8719-D23A7FEC7059}" destId="{FC9EBA99-B580-4F33-B481-C3025AAC35ED}" srcOrd="0" destOrd="0" presId="urn:microsoft.com/office/officeart/2005/8/layout/lProcess2"/>
    <dgm:cxn modelId="{0AB68144-56F2-48B0-B7AC-90E84AD2537A}" type="presOf" srcId="{D152166D-4B36-400E-8918-45E4DB0C08F1}" destId="{7B1B27E5-DE50-4ACF-A90A-DAD81D0112AD}" srcOrd="1" destOrd="0" presId="urn:microsoft.com/office/officeart/2005/8/layout/lProcess2"/>
    <dgm:cxn modelId="{35850425-E177-4C46-9A66-625D96F71DCF}" srcId="{D152166D-4B36-400E-8918-45E4DB0C08F1}" destId="{3845D1AE-EC68-42D2-A399-A6C3F656AC01}" srcOrd="0" destOrd="0" parTransId="{4629A0B6-AE14-4B54-B231-29AA4DB11236}" sibTransId="{DEDF895F-38E5-4073-84C4-2559DC51F92B}"/>
    <dgm:cxn modelId="{F961E75B-45F4-4711-96B9-2ADDB3FE4FE0}" type="presOf" srcId="{FA1C6342-4037-4B32-8D6C-DDD0F6F94FF4}" destId="{E2ED003F-830F-40E9-B125-D16CC583735D}" srcOrd="0" destOrd="0" presId="urn:microsoft.com/office/officeart/2005/8/layout/lProcess2"/>
    <dgm:cxn modelId="{F283D7BE-51EE-42DA-AD3F-0B6C1377F645}" type="presOf" srcId="{D152166D-4B36-400E-8918-45E4DB0C08F1}" destId="{BC1DA042-DA13-4A44-BEF0-A44367227C96}" srcOrd="0" destOrd="0" presId="urn:microsoft.com/office/officeart/2005/8/layout/lProcess2"/>
    <dgm:cxn modelId="{68B0F3CF-D705-4DDF-BD4B-AEACEC30F278}" srcId="{D64BFEF1-99BB-4ED8-9C95-4373BBC4AE40}" destId="{76CF111D-E4B7-4160-86D9-EC84EAD86E71}" srcOrd="4" destOrd="0" parTransId="{0E90876C-9D84-499C-AE84-7BA1AAFAE41E}" sibTransId="{1FD287CA-CCD0-4ECD-ADB8-EEFBEE3BAB20}"/>
    <dgm:cxn modelId="{66D84346-3884-414D-9932-CDF18EF61DA8}" type="presOf" srcId="{BA92559B-49A5-469B-B965-C1946C8690F2}" destId="{17C19D2F-9047-4022-8D97-EDE392B621D9}" srcOrd="1" destOrd="0" presId="urn:microsoft.com/office/officeart/2005/8/layout/lProcess2"/>
    <dgm:cxn modelId="{9FF9A30A-AC2F-4A28-9415-CC09C9A11F5F}" type="presOf" srcId="{D64BFEF1-99BB-4ED8-9C95-4373BBC4AE40}" destId="{88B6DCA5-0D7B-478A-9428-5CB1BB98351F}" srcOrd="0" destOrd="0" presId="urn:microsoft.com/office/officeart/2005/8/layout/lProcess2"/>
    <dgm:cxn modelId="{BECA83C2-A1F8-4210-B5C0-C3A203ED5EA8}" type="presParOf" srcId="{88B6DCA5-0D7B-478A-9428-5CB1BB98351F}" destId="{E52EB3AD-7D90-4E14-9B2D-43B4DA8C5E36}" srcOrd="0" destOrd="0" presId="urn:microsoft.com/office/officeart/2005/8/layout/lProcess2"/>
    <dgm:cxn modelId="{79888350-46EF-437A-9587-4EA2A5699142}" type="presParOf" srcId="{E52EB3AD-7D90-4E14-9B2D-43B4DA8C5E36}" destId="{43444027-B577-4F83-ABFC-6D663F2FB495}" srcOrd="0" destOrd="0" presId="urn:microsoft.com/office/officeart/2005/8/layout/lProcess2"/>
    <dgm:cxn modelId="{C14707B8-9F00-4E12-B363-4CEF4E11E622}" type="presParOf" srcId="{E52EB3AD-7D90-4E14-9B2D-43B4DA8C5E36}" destId="{10598F77-AC2F-429C-A662-87EAFBBA90B8}" srcOrd="1" destOrd="0" presId="urn:microsoft.com/office/officeart/2005/8/layout/lProcess2"/>
    <dgm:cxn modelId="{2163ABF8-ECAF-4623-B3EA-F57369DC1C8C}" type="presParOf" srcId="{E52EB3AD-7D90-4E14-9B2D-43B4DA8C5E36}" destId="{067AD495-962D-4552-9FCE-F71ACE6706F9}" srcOrd="2" destOrd="0" presId="urn:microsoft.com/office/officeart/2005/8/layout/lProcess2"/>
    <dgm:cxn modelId="{5C9F8318-403C-4C7C-833B-08FFE1345EC5}" type="presParOf" srcId="{067AD495-962D-4552-9FCE-F71ACE6706F9}" destId="{4738A1CB-D33C-4AF6-831D-0C14A361BD1D}" srcOrd="0" destOrd="0" presId="urn:microsoft.com/office/officeart/2005/8/layout/lProcess2"/>
    <dgm:cxn modelId="{64D9F8F7-9C03-4EC9-8033-C974FEEC9EA5}" type="presParOf" srcId="{4738A1CB-D33C-4AF6-831D-0C14A361BD1D}" destId="{E2ED003F-830F-40E9-B125-D16CC583735D}" srcOrd="0" destOrd="0" presId="urn:microsoft.com/office/officeart/2005/8/layout/lProcess2"/>
    <dgm:cxn modelId="{67ECC78F-2EE9-4E4E-9C0F-E701D65479CA}" type="presParOf" srcId="{88B6DCA5-0D7B-478A-9428-5CB1BB98351F}" destId="{9302AC8C-61DA-47D5-BC07-8EDED14C60BC}" srcOrd="1" destOrd="0" presId="urn:microsoft.com/office/officeart/2005/8/layout/lProcess2"/>
    <dgm:cxn modelId="{16C2659B-78E1-4C66-A269-7F0E6809B8D8}" type="presParOf" srcId="{88B6DCA5-0D7B-478A-9428-5CB1BB98351F}" destId="{91A5CFC2-F85B-4E80-88F2-AFBB177F3673}" srcOrd="2" destOrd="0" presId="urn:microsoft.com/office/officeart/2005/8/layout/lProcess2"/>
    <dgm:cxn modelId="{B9BAB84E-EA6E-47EB-95A0-365FEEA5EBCA}" type="presParOf" srcId="{91A5CFC2-F85B-4E80-88F2-AFBB177F3673}" destId="{E1E6DC47-C335-4837-940E-173206ED5873}" srcOrd="0" destOrd="0" presId="urn:microsoft.com/office/officeart/2005/8/layout/lProcess2"/>
    <dgm:cxn modelId="{9010F1F7-2A53-46B4-940A-2E1B173484A9}" type="presParOf" srcId="{91A5CFC2-F85B-4E80-88F2-AFBB177F3673}" destId="{17C19D2F-9047-4022-8D97-EDE392B621D9}" srcOrd="1" destOrd="0" presId="urn:microsoft.com/office/officeart/2005/8/layout/lProcess2"/>
    <dgm:cxn modelId="{BB4FEB40-243D-4137-A31F-E857CEF07B33}" type="presParOf" srcId="{91A5CFC2-F85B-4E80-88F2-AFBB177F3673}" destId="{D4B9D6B5-11E4-4496-837E-A7959E00E5A1}" srcOrd="2" destOrd="0" presId="urn:microsoft.com/office/officeart/2005/8/layout/lProcess2"/>
    <dgm:cxn modelId="{5CF487A4-EAA2-4CAD-A8A5-3DAEFC2DB43E}" type="presParOf" srcId="{D4B9D6B5-11E4-4496-837E-A7959E00E5A1}" destId="{B25D11B3-96B3-441F-90FE-9FA573C8E0B9}" srcOrd="0" destOrd="0" presId="urn:microsoft.com/office/officeart/2005/8/layout/lProcess2"/>
    <dgm:cxn modelId="{2E97E2C7-28A4-497E-9F44-458D3E464F78}" type="presParOf" srcId="{B25D11B3-96B3-441F-90FE-9FA573C8E0B9}" destId="{FC9EBA99-B580-4F33-B481-C3025AAC35ED}" srcOrd="0" destOrd="0" presId="urn:microsoft.com/office/officeart/2005/8/layout/lProcess2"/>
    <dgm:cxn modelId="{AB48FBF7-D061-4365-B1EC-DE0AC55B7F73}" type="presParOf" srcId="{88B6DCA5-0D7B-478A-9428-5CB1BB98351F}" destId="{B0470DFC-B0AA-43D5-8C59-A7970BDD8C1D}" srcOrd="3" destOrd="0" presId="urn:microsoft.com/office/officeart/2005/8/layout/lProcess2"/>
    <dgm:cxn modelId="{FD071CDB-39F6-4368-9A79-EE0D410C427D}" type="presParOf" srcId="{88B6DCA5-0D7B-478A-9428-5CB1BB98351F}" destId="{73D9A5A4-3109-488F-A4E2-8A5E083B44AD}" srcOrd="4" destOrd="0" presId="urn:microsoft.com/office/officeart/2005/8/layout/lProcess2"/>
    <dgm:cxn modelId="{666CA507-48F5-4E6E-AEE2-1B635A8FA906}" type="presParOf" srcId="{73D9A5A4-3109-488F-A4E2-8A5E083B44AD}" destId="{BC1DA042-DA13-4A44-BEF0-A44367227C96}" srcOrd="0" destOrd="0" presId="urn:microsoft.com/office/officeart/2005/8/layout/lProcess2"/>
    <dgm:cxn modelId="{A8C13CDB-EC88-433B-83F0-1E6526A51624}" type="presParOf" srcId="{73D9A5A4-3109-488F-A4E2-8A5E083B44AD}" destId="{7B1B27E5-DE50-4ACF-A90A-DAD81D0112AD}" srcOrd="1" destOrd="0" presId="urn:microsoft.com/office/officeart/2005/8/layout/lProcess2"/>
    <dgm:cxn modelId="{9C9BD508-82EF-47F6-97CC-DADDBE70428E}" type="presParOf" srcId="{73D9A5A4-3109-488F-A4E2-8A5E083B44AD}" destId="{F11B8061-274B-4F38-8406-5A7A49993EC2}" srcOrd="2" destOrd="0" presId="urn:microsoft.com/office/officeart/2005/8/layout/lProcess2"/>
    <dgm:cxn modelId="{285CAF40-5465-4F19-BF16-C0EB994F545E}" type="presParOf" srcId="{F11B8061-274B-4F38-8406-5A7A49993EC2}" destId="{BE790B18-D98A-4C57-9D40-41AFCCAEF8D2}" srcOrd="0" destOrd="0" presId="urn:microsoft.com/office/officeart/2005/8/layout/lProcess2"/>
    <dgm:cxn modelId="{FF34AADB-22AD-475D-9DA5-F5C20407DE36}" type="presParOf" srcId="{BE790B18-D98A-4C57-9D40-41AFCCAEF8D2}" destId="{6B0B849E-B65E-4BE5-A1EE-D5CD17CF0A5B}" srcOrd="0" destOrd="0" presId="urn:microsoft.com/office/officeart/2005/8/layout/lProcess2"/>
    <dgm:cxn modelId="{CC00A77D-1E87-43E5-95AC-03D921A2821D}" type="presParOf" srcId="{88B6DCA5-0D7B-478A-9428-5CB1BB98351F}" destId="{EE5DB12E-5E61-4240-BC46-66AFD3979FAA}" srcOrd="5" destOrd="0" presId="urn:microsoft.com/office/officeart/2005/8/layout/lProcess2"/>
    <dgm:cxn modelId="{6EDCBB92-2C81-4ADC-AD91-4B4E7AB52718}" type="presParOf" srcId="{88B6DCA5-0D7B-478A-9428-5CB1BB98351F}" destId="{2727CED2-E7C5-4DE4-A35B-BB4DC240A875}" srcOrd="6" destOrd="0" presId="urn:microsoft.com/office/officeart/2005/8/layout/lProcess2"/>
    <dgm:cxn modelId="{186710DF-8041-4CE9-B179-E8FE2C59D85B}" type="presParOf" srcId="{2727CED2-E7C5-4DE4-A35B-BB4DC240A875}" destId="{8958F6E1-8644-4458-BDE1-EF7480E8D8F3}" srcOrd="0" destOrd="0" presId="urn:microsoft.com/office/officeart/2005/8/layout/lProcess2"/>
    <dgm:cxn modelId="{D6009BA0-A354-4536-B774-8CC5DBBBC7FA}" type="presParOf" srcId="{2727CED2-E7C5-4DE4-A35B-BB4DC240A875}" destId="{1B322CA1-93A2-49C6-835E-1A795B81B903}" srcOrd="1" destOrd="0" presId="urn:microsoft.com/office/officeart/2005/8/layout/lProcess2"/>
    <dgm:cxn modelId="{085BAF6C-0BDB-4E43-858D-29AE89531903}" type="presParOf" srcId="{2727CED2-E7C5-4DE4-A35B-BB4DC240A875}" destId="{6CFBC433-DA7C-4CB1-B082-1AB897E8D26C}" srcOrd="2" destOrd="0" presId="urn:microsoft.com/office/officeart/2005/8/layout/lProcess2"/>
    <dgm:cxn modelId="{077EE197-CB3A-45BC-9F4C-45D0F799121F}" type="presParOf" srcId="{6CFBC433-DA7C-4CB1-B082-1AB897E8D26C}" destId="{3299815A-3CDF-4A93-8BFC-6091C005D904}" srcOrd="0" destOrd="0" presId="urn:microsoft.com/office/officeart/2005/8/layout/lProcess2"/>
    <dgm:cxn modelId="{4E9EF980-B4A2-46C1-8DCC-BFC21F793B21}" type="presParOf" srcId="{3299815A-3CDF-4A93-8BFC-6091C005D904}" destId="{905A7EE4-955B-468C-9D1F-791677862B29}" srcOrd="0" destOrd="0" presId="urn:microsoft.com/office/officeart/2005/8/layout/lProcess2"/>
    <dgm:cxn modelId="{EBF41F07-809F-489F-9DD0-EC8B9D7C25DE}" type="presParOf" srcId="{88B6DCA5-0D7B-478A-9428-5CB1BB98351F}" destId="{1BAACA45-6A70-4130-B2DD-5DCC0DEB8EAB}" srcOrd="7" destOrd="0" presId="urn:microsoft.com/office/officeart/2005/8/layout/lProcess2"/>
    <dgm:cxn modelId="{FFD24768-5BEA-48A6-8A72-4E5BCFB34325}" type="presParOf" srcId="{88B6DCA5-0D7B-478A-9428-5CB1BB98351F}" destId="{13F5B3C4-F327-495E-8CD2-9E0DADD410D6}" srcOrd="8" destOrd="0" presId="urn:microsoft.com/office/officeart/2005/8/layout/lProcess2"/>
    <dgm:cxn modelId="{A7504E34-1D8E-4A55-ABA1-CD634D53118A}" type="presParOf" srcId="{13F5B3C4-F327-495E-8CD2-9E0DADD410D6}" destId="{4D7678B2-AE00-47A2-9A54-4BE1D3076656}" srcOrd="0" destOrd="0" presId="urn:microsoft.com/office/officeart/2005/8/layout/lProcess2"/>
    <dgm:cxn modelId="{A38935D0-17E2-47AF-9CE2-D241C2A58020}" type="presParOf" srcId="{13F5B3C4-F327-495E-8CD2-9E0DADD410D6}" destId="{4709F5C7-B6CF-49F6-A6A5-61714986CD91}" srcOrd="1" destOrd="0" presId="urn:microsoft.com/office/officeart/2005/8/layout/lProcess2"/>
    <dgm:cxn modelId="{9B3C7D18-422C-424C-A1F3-6D64DC8E0068}" type="presParOf" srcId="{13F5B3C4-F327-495E-8CD2-9E0DADD410D6}" destId="{ECB22E01-A04B-4E03-9BBB-98D8475A92D4}" srcOrd="2" destOrd="0" presId="urn:microsoft.com/office/officeart/2005/8/layout/lProcess2"/>
    <dgm:cxn modelId="{7519830C-BB20-424D-99B8-06808AB038B1}" type="presParOf" srcId="{ECB22E01-A04B-4E03-9BBB-98D8475A92D4}" destId="{AAF79075-9B3F-4A70-A73B-47954FF0BA6C}" srcOrd="0" destOrd="0" presId="urn:microsoft.com/office/officeart/2005/8/layout/lProcess2"/>
    <dgm:cxn modelId="{B477D3F1-C42B-411E-BD22-55EBB47088F2}" type="presParOf" srcId="{AAF79075-9B3F-4A70-A73B-47954FF0BA6C}" destId="{E11B7C1F-1793-4954-8B5E-4779EBA26DF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4BFEF1-99BB-4ED8-9C95-4373BBC4AE4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31EA0F-4D6B-4A26-AF9E-39EB4B742D0D}">
      <dgm:prSet phldrT="[Text]"/>
      <dgm:spPr/>
      <dgm:t>
        <a:bodyPr/>
        <a:lstStyle/>
        <a:p>
          <a:r>
            <a:rPr lang="en-US" dirty="0" smtClean="0"/>
            <a:t>2000</a:t>
          </a:r>
          <a:endParaRPr lang="en-US" dirty="0"/>
        </a:p>
      </dgm:t>
    </dgm:pt>
    <dgm:pt modelId="{5AE2FA6A-6756-408A-8605-1E45B3C5F07C}" type="parTrans" cxnId="{FB1D001B-2DEC-48C1-A9BB-A3891AB63A83}">
      <dgm:prSet/>
      <dgm:spPr/>
      <dgm:t>
        <a:bodyPr/>
        <a:lstStyle/>
        <a:p>
          <a:endParaRPr lang="en-US"/>
        </a:p>
      </dgm:t>
    </dgm:pt>
    <dgm:pt modelId="{E8C974A0-E141-4450-B8D5-6D6E0EA7925C}" type="sibTrans" cxnId="{FB1D001B-2DEC-48C1-A9BB-A3891AB63A83}">
      <dgm:prSet/>
      <dgm:spPr/>
      <dgm:t>
        <a:bodyPr/>
        <a:lstStyle/>
        <a:p>
          <a:endParaRPr lang="en-US"/>
        </a:p>
      </dgm:t>
    </dgm:pt>
    <dgm:pt modelId="{C29A67B1-D2C5-484C-8719-D23A7FEC7059}">
      <dgm:prSet phldrT="[Text]"/>
      <dgm:spPr/>
      <dgm:t>
        <a:bodyPr/>
        <a:lstStyle/>
        <a:p>
          <a:r>
            <a:rPr lang="en-US" dirty="0" smtClean="0"/>
            <a:t>2003 SP1+</a:t>
          </a:r>
          <a:endParaRPr lang="en-US" dirty="0"/>
        </a:p>
      </dgm:t>
    </dgm:pt>
    <dgm:pt modelId="{4B129156-3CD4-45B5-B7E9-7EBA7AF3D54C}" type="parTrans" cxnId="{E81483B7-5A18-42CC-9EE8-98364B4EC47C}">
      <dgm:prSet/>
      <dgm:spPr/>
      <dgm:t>
        <a:bodyPr/>
        <a:lstStyle/>
        <a:p>
          <a:endParaRPr lang="en-US"/>
        </a:p>
      </dgm:t>
    </dgm:pt>
    <dgm:pt modelId="{61A6B14A-A591-43C0-A7CF-570C79868897}" type="sibTrans" cxnId="{E81483B7-5A18-42CC-9EE8-98364B4EC47C}">
      <dgm:prSet/>
      <dgm:spPr/>
      <dgm:t>
        <a:bodyPr/>
        <a:lstStyle/>
        <a:p>
          <a:endParaRPr lang="en-US"/>
        </a:p>
      </dgm:t>
    </dgm:pt>
    <dgm:pt modelId="{B35BA424-A405-4260-AFF0-18B1FFE34748}">
      <dgm:prSet phldrT="[Text]"/>
      <dgm:spPr/>
      <dgm:t>
        <a:bodyPr/>
        <a:lstStyle/>
        <a:p>
          <a:r>
            <a:rPr lang="en-US" dirty="0" smtClean="0"/>
            <a:t>Possible</a:t>
          </a:r>
          <a:endParaRPr lang="en-US" dirty="0"/>
        </a:p>
      </dgm:t>
    </dgm:pt>
    <dgm:pt modelId="{CDDA710B-89FE-493B-ADBD-9F6EDEF400E0}" type="parTrans" cxnId="{A4BE4250-9CF0-458B-B55E-A2C2B2609DCF}">
      <dgm:prSet/>
      <dgm:spPr/>
      <dgm:t>
        <a:bodyPr/>
        <a:lstStyle/>
        <a:p>
          <a:endParaRPr lang="en-US"/>
        </a:p>
      </dgm:t>
    </dgm:pt>
    <dgm:pt modelId="{CA849A64-CFFA-41A3-921B-6F320CB12BCA}" type="sibTrans" cxnId="{A4BE4250-9CF0-458B-B55E-A2C2B2609DCF}">
      <dgm:prSet/>
      <dgm:spPr/>
      <dgm:t>
        <a:bodyPr/>
        <a:lstStyle/>
        <a:p>
          <a:endParaRPr lang="en-US"/>
        </a:p>
      </dgm:t>
    </dgm:pt>
    <dgm:pt modelId="{D152166D-4B36-400E-8918-45E4DB0C08F1}">
      <dgm:prSet phldrT="[Text]"/>
      <dgm:spPr/>
      <dgm:t>
        <a:bodyPr/>
        <a:lstStyle/>
        <a:p>
          <a:r>
            <a:rPr lang="en-US" dirty="0" smtClean="0"/>
            <a:t>2008</a:t>
          </a:r>
          <a:endParaRPr lang="en-US" dirty="0"/>
        </a:p>
      </dgm:t>
    </dgm:pt>
    <dgm:pt modelId="{00BB2F7C-E184-424F-A312-52E0E22F5C78}" type="parTrans" cxnId="{E06C84A5-06CA-4A55-8846-FBE402DDA852}">
      <dgm:prSet/>
      <dgm:spPr/>
      <dgm:t>
        <a:bodyPr/>
        <a:lstStyle/>
        <a:p>
          <a:endParaRPr lang="en-US"/>
        </a:p>
      </dgm:t>
    </dgm:pt>
    <dgm:pt modelId="{8B266EDC-BFFD-48FA-B002-41CDDB01EE44}" type="sibTrans" cxnId="{E06C84A5-06CA-4A55-8846-FBE402DDA852}">
      <dgm:prSet/>
      <dgm:spPr/>
      <dgm:t>
        <a:bodyPr/>
        <a:lstStyle/>
        <a:p>
          <a:endParaRPr lang="en-US"/>
        </a:p>
      </dgm:t>
    </dgm:pt>
    <dgm:pt modelId="{3845D1AE-EC68-42D2-A399-A6C3F656AC01}">
      <dgm:prSet phldrT="[Text]"/>
      <dgm:spPr/>
      <dgm:t>
        <a:bodyPr/>
        <a:lstStyle/>
        <a:p>
          <a:r>
            <a:rPr lang="en-US" dirty="0" smtClean="0"/>
            <a:t>RTM+</a:t>
          </a:r>
          <a:endParaRPr lang="en-US" dirty="0"/>
        </a:p>
      </dgm:t>
    </dgm:pt>
    <dgm:pt modelId="{4629A0B6-AE14-4B54-B231-29AA4DB11236}" type="parTrans" cxnId="{35850425-E177-4C46-9A66-625D96F71DCF}">
      <dgm:prSet/>
      <dgm:spPr/>
      <dgm:t>
        <a:bodyPr/>
        <a:lstStyle/>
        <a:p>
          <a:endParaRPr lang="en-US"/>
        </a:p>
      </dgm:t>
    </dgm:pt>
    <dgm:pt modelId="{DEDF895F-38E5-4073-84C4-2559DC51F92B}" type="sibTrans" cxnId="{35850425-E177-4C46-9A66-625D96F71DCF}">
      <dgm:prSet/>
      <dgm:spPr/>
      <dgm:t>
        <a:bodyPr/>
        <a:lstStyle/>
        <a:p>
          <a:endParaRPr lang="en-US"/>
        </a:p>
      </dgm:t>
    </dgm:pt>
    <dgm:pt modelId="{FA1C6342-4037-4B32-8D6C-DDD0F6F94FF4}">
      <dgm:prSet phldrT="[Text]"/>
      <dgm:spPr/>
      <dgm:t>
        <a:bodyPr/>
        <a:lstStyle/>
        <a:p>
          <a:r>
            <a:rPr lang="en-US" dirty="0" smtClean="0"/>
            <a:t>Nope!</a:t>
          </a:r>
          <a:endParaRPr lang="en-US" dirty="0"/>
        </a:p>
      </dgm:t>
    </dgm:pt>
    <dgm:pt modelId="{3BC19B2F-82AD-4BFF-9616-3C047628C7BE}" type="sibTrans" cxnId="{C826F7CB-3FCB-4877-A6F1-97E75584E1BB}">
      <dgm:prSet/>
      <dgm:spPr/>
      <dgm:t>
        <a:bodyPr/>
        <a:lstStyle/>
        <a:p>
          <a:endParaRPr lang="en-US"/>
        </a:p>
      </dgm:t>
    </dgm:pt>
    <dgm:pt modelId="{948481BC-7B26-4CC8-B47E-0E92137C8692}" type="parTrans" cxnId="{C826F7CB-3FCB-4877-A6F1-97E75584E1BB}">
      <dgm:prSet/>
      <dgm:spPr/>
      <dgm:t>
        <a:bodyPr/>
        <a:lstStyle/>
        <a:p>
          <a:endParaRPr lang="en-US"/>
        </a:p>
      </dgm:t>
    </dgm:pt>
    <dgm:pt modelId="{B3BD4939-B561-45BC-967A-16363E7B4C4F}">
      <dgm:prSet phldrT="[Text]"/>
      <dgm:spPr/>
      <dgm:t>
        <a:bodyPr/>
        <a:lstStyle/>
        <a:p>
          <a:r>
            <a:rPr lang="en-US" dirty="0" smtClean="0"/>
            <a:t>2008 R2</a:t>
          </a:r>
          <a:endParaRPr lang="en-US" dirty="0"/>
        </a:p>
      </dgm:t>
    </dgm:pt>
    <dgm:pt modelId="{BD50C1AE-3AF5-4902-87E3-A5B285D8B8C4}" type="parTrans" cxnId="{7CB8B328-37A3-4252-BFDD-204BC53B82EB}">
      <dgm:prSet/>
      <dgm:spPr/>
      <dgm:t>
        <a:bodyPr/>
        <a:lstStyle/>
        <a:p>
          <a:endParaRPr lang="en-US"/>
        </a:p>
      </dgm:t>
    </dgm:pt>
    <dgm:pt modelId="{D6E8F495-1905-4336-9A7D-AA46EC6B136A}" type="sibTrans" cxnId="{7CB8B328-37A3-4252-BFDD-204BC53B82EB}">
      <dgm:prSet/>
      <dgm:spPr/>
      <dgm:t>
        <a:bodyPr/>
        <a:lstStyle/>
        <a:p>
          <a:endParaRPr lang="en-US"/>
        </a:p>
      </dgm:t>
    </dgm:pt>
    <dgm:pt modelId="{D3AE6D64-63C1-4601-9D08-BC7701E066B5}">
      <dgm:prSet phldrT="[Text]"/>
      <dgm:spPr/>
      <dgm:t>
        <a:bodyPr/>
        <a:lstStyle/>
        <a:p>
          <a:r>
            <a:rPr lang="en-US" dirty="0" smtClean="0"/>
            <a:t>RTM+</a:t>
          </a:r>
          <a:endParaRPr lang="en-US" dirty="0"/>
        </a:p>
      </dgm:t>
    </dgm:pt>
    <dgm:pt modelId="{F5B880ED-E3CA-462D-AEC9-E7D49CE88BF1}" type="parTrans" cxnId="{FCD47912-8BE0-4BB2-A552-D68A6C867983}">
      <dgm:prSet/>
      <dgm:spPr/>
      <dgm:t>
        <a:bodyPr/>
        <a:lstStyle/>
        <a:p>
          <a:endParaRPr lang="en-US"/>
        </a:p>
      </dgm:t>
    </dgm:pt>
    <dgm:pt modelId="{59B5439B-7B95-4A5B-8481-B2663410E3F6}" type="sibTrans" cxnId="{FCD47912-8BE0-4BB2-A552-D68A6C867983}">
      <dgm:prSet/>
      <dgm:spPr/>
      <dgm:t>
        <a:bodyPr/>
        <a:lstStyle/>
        <a:p>
          <a:endParaRPr lang="en-US"/>
        </a:p>
      </dgm:t>
    </dgm:pt>
    <dgm:pt modelId="{88B6DCA5-0D7B-478A-9428-5CB1BB98351F}" type="pres">
      <dgm:prSet presAssocID="{D64BFEF1-99BB-4ED8-9C95-4373BBC4AE4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2EB3AD-7D90-4E14-9B2D-43B4DA8C5E36}" type="pres">
      <dgm:prSet presAssocID="{E631EA0F-4D6B-4A26-AF9E-39EB4B742D0D}" presName="compNode" presStyleCnt="0"/>
      <dgm:spPr/>
    </dgm:pt>
    <dgm:pt modelId="{43444027-B577-4F83-ABFC-6D663F2FB495}" type="pres">
      <dgm:prSet presAssocID="{E631EA0F-4D6B-4A26-AF9E-39EB4B742D0D}" presName="aNode" presStyleLbl="bgShp" presStyleIdx="0" presStyleCnt="4"/>
      <dgm:spPr/>
      <dgm:t>
        <a:bodyPr/>
        <a:lstStyle/>
        <a:p>
          <a:endParaRPr lang="en-US"/>
        </a:p>
      </dgm:t>
    </dgm:pt>
    <dgm:pt modelId="{10598F77-AC2F-429C-A662-87EAFBBA90B8}" type="pres">
      <dgm:prSet presAssocID="{E631EA0F-4D6B-4A26-AF9E-39EB4B742D0D}" presName="textNode" presStyleLbl="bgShp" presStyleIdx="0" presStyleCnt="4"/>
      <dgm:spPr/>
      <dgm:t>
        <a:bodyPr/>
        <a:lstStyle/>
        <a:p>
          <a:endParaRPr lang="en-US"/>
        </a:p>
      </dgm:t>
    </dgm:pt>
    <dgm:pt modelId="{067AD495-962D-4552-9FCE-F71ACE6706F9}" type="pres">
      <dgm:prSet presAssocID="{E631EA0F-4D6B-4A26-AF9E-39EB4B742D0D}" presName="compChildNode" presStyleCnt="0"/>
      <dgm:spPr/>
    </dgm:pt>
    <dgm:pt modelId="{4738A1CB-D33C-4AF6-831D-0C14A361BD1D}" type="pres">
      <dgm:prSet presAssocID="{E631EA0F-4D6B-4A26-AF9E-39EB4B742D0D}" presName="theInnerList" presStyleCnt="0"/>
      <dgm:spPr/>
    </dgm:pt>
    <dgm:pt modelId="{E2ED003F-830F-40E9-B125-D16CC583735D}" type="pres">
      <dgm:prSet presAssocID="{FA1C6342-4037-4B32-8D6C-DDD0F6F94FF4}" presName="childNode" presStyleLbl="node1" presStyleIdx="0" presStyleCnt="4" custScaleX="109320" custScaleY="36517" custLinFactNeighborY="-346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2AC8C-61DA-47D5-BC07-8EDED14C60BC}" type="pres">
      <dgm:prSet presAssocID="{E631EA0F-4D6B-4A26-AF9E-39EB4B742D0D}" presName="aSpace" presStyleCnt="0"/>
      <dgm:spPr/>
    </dgm:pt>
    <dgm:pt modelId="{95642B0B-8374-4810-B43A-0653B9AAD804}" type="pres">
      <dgm:prSet presAssocID="{C29A67B1-D2C5-484C-8719-D23A7FEC7059}" presName="compNode" presStyleCnt="0"/>
      <dgm:spPr/>
    </dgm:pt>
    <dgm:pt modelId="{FC9A9095-E81A-4A00-BE04-83424289F60C}" type="pres">
      <dgm:prSet presAssocID="{C29A67B1-D2C5-484C-8719-D23A7FEC7059}" presName="aNode" presStyleLbl="bgShp" presStyleIdx="1" presStyleCnt="4"/>
      <dgm:spPr/>
      <dgm:t>
        <a:bodyPr/>
        <a:lstStyle/>
        <a:p>
          <a:endParaRPr lang="en-US"/>
        </a:p>
      </dgm:t>
    </dgm:pt>
    <dgm:pt modelId="{8D46C2E9-0C65-4C61-B447-5953ECC6DFD7}" type="pres">
      <dgm:prSet presAssocID="{C29A67B1-D2C5-484C-8719-D23A7FEC7059}" presName="textNode" presStyleLbl="bgShp" presStyleIdx="1" presStyleCnt="4"/>
      <dgm:spPr/>
      <dgm:t>
        <a:bodyPr/>
        <a:lstStyle/>
        <a:p>
          <a:endParaRPr lang="en-US"/>
        </a:p>
      </dgm:t>
    </dgm:pt>
    <dgm:pt modelId="{6F4BE0CF-77C7-411E-A5F7-C50D2F2AD3AA}" type="pres">
      <dgm:prSet presAssocID="{C29A67B1-D2C5-484C-8719-D23A7FEC7059}" presName="compChildNode" presStyleCnt="0"/>
      <dgm:spPr/>
    </dgm:pt>
    <dgm:pt modelId="{2F7C871A-A1B3-4A12-A80F-C7DF4A242CB3}" type="pres">
      <dgm:prSet presAssocID="{C29A67B1-D2C5-484C-8719-D23A7FEC7059}" presName="theInnerList" presStyleCnt="0"/>
      <dgm:spPr/>
    </dgm:pt>
    <dgm:pt modelId="{9388BCE2-907B-43E9-B237-A3F8544DBBB3}" type="pres">
      <dgm:prSet presAssocID="{B35BA424-A405-4260-AFF0-18B1FFE34748}" presName="childNode" presStyleLbl="node1" presStyleIdx="1" presStyleCnt="4" custScaleX="109320" custScaleY="36517" custLinFactNeighborY="-346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AB7482-EDA0-4805-AE24-3C26D6294522}" type="pres">
      <dgm:prSet presAssocID="{C29A67B1-D2C5-484C-8719-D23A7FEC7059}" presName="aSpace" presStyleCnt="0"/>
      <dgm:spPr/>
    </dgm:pt>
    <dgm:pt modelId="{73D9A5A4-3109-488F-A4E2-8A5E083B44AD}" type="pres">
      <dgm:prSet presAssocID="{D152166D-4B36-400E-8918-45E4DB0C08F1}" presName="compNode" presStyleCnt="0"/>
      <dgm:spPr/>
    </dgm:pt>
    <dgm:pt modelId="{BC1DA042-DA13-4A44-BEF0-A44367227C96}" type="pres">
      <dgm:prSet presAssocID="{D152166D-4B36-400E-8918-45E4DB0C08F1}" presName="aNode" presStyleLbl="bgShp" presStyleIdx="2" presStyleCnt="4"/>
      <dgm:spPr/>
      <dgm:t>
        <a:bodyPr/>
        <a:lstStyle/>
        <a:p>
          <a:endParaRPr lang="en-US"/>
        </a:p>
      </dgm:t>
    </dgm:pt>
    <dgm:pt modelId="{7B1B27E5-DE50-4ACF-A90A-DAD81D0112AD}" type="pres">
      <dgm:prSet presAssocID="{D152166D-4B36-400E-8918-45E4DB0C08F1}" presName="textNode" presStyleLbl="bgShp" presStyleIdx="2" presStyleCnt="4"/>
      <dgm:spPr/>
      <dgm:t>
        <a:bodyPr/>
        <a:lstStyle/>
        <a:p>
          <a:endParaRPr lang="en-US"/>
        </a:p>
      </dgm:t>
    </dgm:pt>
    <dgm:pt modelId="{F11B8061-274B-4F38-8406-5A7A49993EC2}" type="pres">
      <dgm:prSet presAssocID="{D152166D-4B36-400E-8918-45E4DB0C08F1}" presName="compChildNode" presStyleCnt="0"/>
      <dgm:spPr/>
    </dgm:pt>
    <dgm:pt modelId="{BE790B18-D98A-4C57-9D40-41AFCCAEF8D2}" type="pres">
      <dgm:prSet presAssocID="{D152166D-4B36-400E-8918-45E4DB0C08F1}" presName="theInnerList" presStyleCnt="0"/>
      <dgm:spPr/>
    </dgm:pt>
    <dgm:pt modelId="{6B0B849E-B65E-4BE5-A1EE-D5CD17CF0A5B}" type="pres">
      <dgm:prSet presAssocID="{3845D1AE-EC68-42D2-A399-A6C3F656AC01}" presName="childNode" presStyleLbl="node1" presStyleIdx="2" presStyleCnt="4" custScaleX="109320" custScaleY="36517" custLinFactNeighborY="-346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DB12E-5E61-4240-BC46-66AFD3979FAA}" type="pres">
      <dgm:prSet presAssocID="{D152166D-4B36-400E-8918-45E4DB0C08F1}" presName="aSpace" presStyleCnt="0"/>
      <dgm:spPr/>
    </dgm:pt>
    <dgm:pt modelId="{2727CED2-E7C5-4DE4-A35B-BB4DC240A875}" type="pres">
      <dgm:prSet presAssocID="{B3BD4939-B561-45BC-967A-16363E7B4C4F}" presName="compNode" presStyleCnt="0"/>
      <dgm:spPr/>
    </dgm:pt>
    <dgm:pt modelId="{8958F6E1-8644-4458-BDE1-EF7480E8D8F3}" type="pres">
      <dgm:prSet presAssocID="{B3BD4939-B561-45BC-967A-16363E7B4C4F}" presName="aNode" presStyleLbl="bgShp" presStyleIdx="3" presStyleCnt="4"/>
      <dgm:spPr/>
      <dgm:t>
        <a:bodyPr/>
        <a:lstStyle/>
        <a:p>
          <a:endParaRPr lang="en-US"/>
        </a:p>
      </dgm:t>
    </dgm:pt>
    <dgm:pt modelId="{1B322CA1-93A2-49C6-835E-1A795B81B903}" type="pres">
      <dgm:prSet presAssocID="{B3BD4939-B561-45BC-967A-16363E7B4C4F}" presName="textNode" presStyleLbl="bgShp" presStyleIdx="3" presStyleCnt="4"/>
      <dgm:spPr/>
      <dgm:t>
        <a:bodyPr/>
        <a:lstStyle/>
        <a:p>
          <a:endParaRPr lang="en-US"/>
        </a:p>
      </dgm:t>
    </dgm:pt>
    <dgm:pt modelId="{6CFBC433-DA7C-4CB1-B082-1AB897E8D26C}" type="pres">
      <dgm:prSet presAssocID="{B3BD4939-B561-45BC-967A-16363E7B4C4F}" presName="compChildNode" presStyleCnt="0"/>
      <dgm:spPr/>
    </dgm:pt>
    <dgm:pt modelId="{3299815A-3CDF-4A93-8BFC-6091C005D904}" type="pres">
      <dgm:prSet presAssocID="{B3BD4939-B561-45BC-967A-16363E7B4C4F}" presName="theInnerList" presStyleCnt="0"/>
      <dgm:spPr/>
    </dgm:pt>
    <dgm:pt modelId="{905A7EE4-955B-468C-9D1F-791677862B29}" type="pres">
      <dgm:prSet presAssocID="{D3AE6D64-63C1-4601-9D08-BC7701E066B5}" presName="childNode" presStyleLbl="node1" presStyleIdx="3" presStyleCnt="4" custScaleX="109320" custScaleY="36517" custLinFactNeighborY="-346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B8B328-37A3-4252-BFDD-204BC53B82EB}" srcId="{D64BFEF1-99BB-4ED8-9C95-4373BBC4AE40}" destId="{B3BD4939-B561-45BC-967A-16363E7B4C4F}" srcOrd="3" destOrd="0" parTransId="{BD50C1AE-3AF5-4902-87E3-A5B285D8B8C4}" sibTransId="{D6E8F495-1905-4336-9A7D-AA46EC6B136A}"/>
    <dgm:cxn modelId="{11D90D52-32C2-4DE5-B8C1-53DA99F309C3}" type="presOf" srcId="{FA1C6342-4037-4B32-8D6C-DDD0F6F94FF4}" destId="{E2ED003F-830F-40E9-B125-D16CC583735D}" srcOrd="0" destOrd="0" presId="urn:microsoft.com/office/officeart/2005/8/layout/lProcess2"/>
    <dgm:cxn modelId="{A4BE4250-9CF0-458B-B55E-A2C2B2609DCF}" srcId="{C29A67B1-D2C5-484C-8719-D23A7FEC7059}" destId="{B35BA424-A405-4260-AFF0-18B1FFE34748}" srcOrd="0" destOrd="0" parTransId="{CDDA710B-89FE-493B-ADBD-9F6EDEF400E0}" sibTransId="{CA849A64-CFFA-41A3-921B-6F320CB12BCA}"/>
    <dgm:cxn modelId="{30039F2C-74E4-4BB1-A085-8D23CEEF5B2E}" type="presOf" srcId="{C29A67B1-D2C5-484C-8719-D23A7FEC7059}" destId="{8D46C2E9-0C65-4C61-B447-5953ECC6DFD7}" srcOrd="1" destOrd="0" presId="urn:microsoft.com/office/officeart/2005/8/layout/lProcess2"/>
    <dgm:cxn modelId="{E81483B7-5A18-42CC-9EE8-98364B4EC47C}" srcId="{D64BFEF1-99BB-4ED8-9C95-4373BBC4AE40}" destId="{C29A67B1-D2C5-484C-8719-D23A7FEC7059}" srcOrd="1" destOrd="0" parTransId="{4B129156-3CD4-45B5-B7E9-7EBA7AF3D54C}" sibTransId="{61A6B14A-A591-43C0-A7CF-570C79868897}"/>
    <dgm:cxn modelId="{064D219D-EC71-40AB-B0FB-E21A41B59B01}" type="presOf" srcId="{C29A67B1-D2C5-484C-8719-D23A7FEC7059}" destId="{FC9A9095-E81A-4A00-BE04-83424289F60C}" srcOrd="0" destOrd="0" presId="urn:microsoft.com/office/officeart/2005/8/layout/lProcess2"/>
    <dgm:cxn modelId="{FCD47912-8BE0-4BB2-A552-D68A6C867983}" srcId="{B3BD4939-B561-45BC-967A-16363E7B4C4F}" destId="{D3AE6D64-63C1-4601-9D08-BC7701E066B5}" srcOrd="0" destOrd="0" parTransId="{F5B880ED-E3CA-462D-AEC9-E7D49CE88BF1}" sibTransId="{59B5439B-7B95-4A5B-8481-B2663410E3F6}"/>
    <dgm:cxn modelId="{C826F7CB-3FCB-4877-A6F1-97E75584E1BB}" srcId="{E631EA0F-4D6B-4A26-AF9E-39EB4B742D0D}" destId="{FA1C6342-4037-4B32-8D6C-DDD0F6F94FF4}" srcOrd="0" destOrd="0" parTransId="{948481BC-7B26-4CC8-B47E-0E92137C8692}" sibTransId="{3BC19B2F-82AD-4BFF-9616-3C047628C7BE}"/>
    <dgm:cxn modelId="{DEA41DC4-AEE8-4367-909D-E58443853CC1}" type="presOf" srcId="{D64BFEF1-99BB-4ED8-9C95-4373BBC4AE40}" destId="{88B6DCA5-0D7B-478A-9428-5CB1BB98351F}" srcOrd="0" destOrd="0" presId="urn:microsoft.com/office/officeart/2005/8/layout/lProcess2"/>
    <dgm:cxn modelId="{FB1D001B-2DEC-48C1-A9BB-A3891AB63A83}" srcId="{D64BFEF1-99BB-4ED8-9C95-4373BBC4AE40}" destId="{E631EA0F-4D6B-4A26-AF9E-39EB4B742D0D}" srcOrd="0" destOrd="0" parTransId="{5AE2FA6A-6756-408A-8605-1E45B3C5F07C}" sibTransId="{E8C974A0-E141-4450-B8D5-6D6E0EA7925C}"/>
    <dgm:cxn modelId="{AC378F10-1D8A-4B37-8328-B23047B350A6}" type="presOf" srcId="{B35BA424-A405-4260-AFF0-18B1FFE34748}" destId="{9388BCE2-907B-43E9-B237-A3F8544DBBB3}" srcOrd="0" destOrd="0" presId="urn:microsoft.com/office/officeart/2005/8/layout/lProcess2"/>
    <dgm:cxn modelId="{7B1AAF0B-7EE4-4453-BECB-C8ED353D8694}" type="presOf" srcId="{B3BD4939-B561-45BC-967A-16363E7B4C4F}" destId="{8958F6E1-8644-4458-BDE1-EF7480E8D8F3}" srcOrd="0" destOrd="0" presId="urn:microsoft.com/office/officeart/2005/8/layout/lProcess2"/>
    <dgm:cxn modelId="{BB3A745B-59C2-4613-B455-FB4421E41920}" type="presOf" srcId="{E631EA0F-4D6B-4A26-AF9E-39EB4B742D0D}" destId="{10598F77-AC2F-429C-A662-87EAFBBA90B8}" srcOrd="1" destOrd="0" presId="urn:microsoft.com/office/officeart/2005/8/layout/lProcess2"/>
    <dgm:cxn modelId="{52D4CDBD-1AAB-4F05-B19C-9E27C542F01A}" type="presOf" srcId="{E631EA0F-4D6B-4A26-AF9E-39EB4B742D0D}" destId="{43444027-B577-4F83-ABFC-6D663F2FB495}" srcOrd="0" destOrd="0" presId="urn:microsoft.com/office/officeart/2005/8/layout/lProcess2"/>
    <dgm:cxn modelId="{0A0C0006-EA29-4131-98A4-E97E99B420BC}" type="presOf" srcId="{D152166D-4B36-400E-8918-45E4DB0C08F1}" destId="{BC1DA042-DA13-4A44-BEF0-A44367227C96}" srcOrd="0" destOrd="0" presId="urn:microsoft.com/office/officeart/2005/8/layout/lProcess2"/>
    <dgm:cxn modelId="{5C1F5CB9-976B-42F5-A641-F7E70E6DD7D9}" type="presOf" srcId="{3845D1AE-EC68-42D2-A399-A6C3F656AC01}" destId="{6B0B849E-B65E-4BE5-A1EE-D5CD17CF0A5B}" srcOrd="0" destOrd="0" presId="urn:microsoft.com/office/officeart/2005/8/layout/lProcess2"/>
    <dgm:cxn modelId="{3516EB12-5190-4879-ACEB-07D87AC1C147}" type="presOf" srcId="{B3BD4939-B561-45BC-967A-16363E7B4C4F}" destId="{1B322CA1-93A2-49C6-835E-1A795B81B903}" srcOrd="1" destOrd="0" presId="urn:microsoft.com/office/officeart/2005/8/layout/lProcess2"/>
    <dgm:cxn modelId="{E06C84A5-06CA-4A55-8846-FBE402DDA852}" srcId="{D64BFEF1-99BB-4ED8-9C95-4373BBC4AE40}" destId="{D152166D-4B36-400E-8918-45E4DB0C08F1}" srcOrd="2" destOrd="0" parTransId="{00BB2F7C-E184-424F-A312-52E0E22F5C78}" sibTransId="{8B266EDC-BFFD-48FA-B002-41CDDB01EE44}"/>
    <dgm:cxn modelId="{DFA98EB3-43E1-4380-9CFF-988CB1095A02}" type="presOf" srcId="{D152166D-4B36-400E-8918-45E4DB0C08F1}" destId="{7B1B27E5-DE50-4ACF-A90A-DAD81D0112AD}" srcOrd="1" destOrd="0" presId="urn:microsoft.com/office/officeart/2005/8/layout/lProcess2"/>
    <dgm:cxn modelId="{35850425-E177-4C46-9A66-625D96F71DCF}" srcId="{D152166D-4B36-400E-8918-45E4DB0C08F1}" destId="{3845D1AE-EC68-42D2-A399-A6C3F656AC01}" srcOrd="0" destOrd="0" parTransId="{4629A0B6-AE14-4B54-B231-29AA4DB11236}" sibTransId="{DEDF895F-38E5-4073-84C4-2559DC51F92B}"/>
    <dgm:cxn modelId="{91BB55E0-D097-4D38-9D27-94510F0C2486}" type="presOf" srcId="{D3AE6D64-63C1-4601-9D08-BC7701E066B5}" destId="{905A7EE4-955B-468C-9D1F-791677862B29}" srcOrd="0" destOrd="0" presId="urn:microsoft.com/office/officeart/2005/8/layout/lProcess2"/>
    <dgm:cxn modelId="{ED4AD749-F4C5-482C-AC41-4307A3EC33B2}" type="presParOf" srcId="{88B6DCA5-0D7B-478A-9428-5CB1BB98351F}" destId="{E52EB3AD-7D90-4E14-9B2D-43B4DA8C5E36}" srcOrd="0" destOrd="0" presId="urn:microsoft.com/office/officeart/2005/8/layout/lProcess2"/>
    <dgm:cxn modelId="{2E2A5B9E-7329-48B8-8D72-96F0232FFD80}" type="presParOf" srcId="{E52EB3AD-7D90-4E14-9B2D-43B4DA8C5E36}" destId="{43444027-B577-4F83-ABFC-6D663F2FB495}" srcOrd="0" destOrd="0" presId="urn:microsoft.com/office/officeart/2005/8/layout/lProcess2"/>
    <dgm:cxn modelId="{A3BA1CDE-8670-43A7-AE3B-33C3796722B6}" type="presParOf" srcId="{E52EB3AD-7D90-4E14-9B2D-43B4DA8C5E36}" destId="{10598F77-AC2F-429C-A662-87EAFBBA90B8}" srcOrd="1" destOrd="0" presId="urn:microsoft.com/office/officeart/2005/8/layout/lProcess2"/>
    <dgm:cxn modelId="{E7C8C7FD-E022-48CA-9AFA-48922C73FB5B}" type="presParOf" srcId="{E52EB3AD-7D90-4E14-9B2D-43B4DA8C5E36}" destId="{067AD495-962D-4552-9FCE-F71ACE6706F9}" srcOrd="2" destOrd="0" presId="urn:microsoft.com/office/officeart/2005/8/layout/lProcess2"/>
    <dgm:cxn modelId="{5C4FAC4D-473D-4859-BA0F-A4009D459DF9}" type="presParOf" srcId="{067AD495-962D-4552-9FCE-F71ACE6706F9}" destId="{4738A1CB-D33C-4AF6-831D-0C14A361BD1D}" srcOrd="0" destOrd="0" presId="urn:microsoft.com/office/officeart/2005/8/layout/lProcess2"/>
    <dgm:cxn modelId="{758B7B9A-9760-4F2A-AF24-087901BA3E7D}" type="presParOf" srcId="{4738A1CB-D33C-4AF6-831D-0C14A361BD1D}" destId="{E2ED003F-830F-40E9-B125-D16CC583735D}" srcOrd="0" destOrd="0" presId="urn:microsoft.com/office/officeart/2005/8/layout/lProcess2"/>
    <dgm:cxn modelId="{A265BE0F-857A-44CA-911F-6C632DCCFDF3}" type="presParOf" srcId="{88B6DCA5-0D7B-478A-9428-5CB1BB98351F}" destId="{9302AC8C-61DA-47D5-BC07-8EDED14C60BC}" srcOrd="1" destOrd="0" presId="urn:microsoft.com/office/officeart/2005/8/layout/lProcess2"/>
    <dgm:cxn modelId="{0076036C-2B17-4633-BC74-B932C95552EC}" type="presParOf" srcId="{88B6DCA5-0D7B-478A-9428-5CB1BB98351F}" destId="{95642B0B-8374-4810-B43A-0653B9AAD804}" srcOrd="2" destOrd="0" presId="urn:microsoft.com/office/officeart/2005/8/layout/lProcess2"/>
    <dgm:cxn modelId="{AAFF3B4A-EEF6-4D73-BC73-5DCB156A2E0A}" type="presParOf" srcId="{95642B0B-8374-4810-B43A-0653B9AAD804}" destId="{FC9A9095-E81A-4A00-BE04-83424289F60C}" srcOrd="0" destOrd="0" presId="urn:microsoft.com/office/officeart/2005/8/layout/lProcess2"/>
    <dgm:cxn modelId="{41BFCE1C-3726-4813-87EC-914ADCBCE551}" type="presParOf" srcId="{95642B0B-8374-4810-B43A-0653B9AAD804}" destId="{8D46C2E9-0C65-4C61-B447-5953ECC6DFD7}" srcOrd="1" destOrd="0" presId="urn:microsoft.com/office/officeart/2005/8/layout/lProcess2"/>
    <dgm:cxn modelId="{EBA28DC0-EA2C-496B-90EB-075199862CA8}" type="presParOf" srcId="{95642B0B-8374-4810-B43A-0653B9AAD804}" destId="{6F4BE0CF-77C7-411E-A5F7-C50D2F2AD3AA}" srcOrd="2" destOrd="0" presId="urn:microsoft.com/office/officeart/2005/8/layout/lProcess2"/>
    <dgm:cxn modelId="{90E42C5F-70B3-4E42-8DB3-BECE60148D7E}" type="presParOf" srcId="{6F4BE0CF-77C7-411E-A5F7-C50D2F2AD3AA}" destId="{2F7C871A-A1B3-4A12-A80F-C7DF4A242CB3}" srcOrd="0" destOrd="0" presId="urn:microsoft.com/office/officeart/2005/8/layout/lProcess2"/>
    <dgm:cxn modelId="{038DCF14-6280-4C45-87D4-4690B8497942}" type="presParOf" srcId="{2F7C871A-A1B3-4A12-A80F-C7DF4A242CB3}" destId="{9388BCE2-907B-43E9-B237-A3F8544DBBB3}" srcOrd="0" destOrd="0" presId="urn:microsoft.com/office/officeart/2005/8/layout/lProcess2"/>
    <dgm:cxn modelId="{9F3ABF30-B994-46C8-A3D5-6442C6A5E076}" type="presParOf" srcId="{88B6DCA5-0D7B-478A-9428-5CB1BB98351F}" destId="{17AB7482-EDA0-4805-AE24-3C26D6294522}" srcOrd="3" destOrd="0" presId="urn:microsoft.com/office/officeart/2005/8/layout/lProcess2"/>
    <dgm:cxn modelId="{4651CAD4-16D1-4BAD-9001-2779D56B586B}" type="presParOf" srcId="{88B6DCA5-0D7B-478A-9428-5CB1BB98351F}" destId="{73D9A5A4-3109-488F-A4E2-8A5E083B44AD}" srcOrd="4" destOrd="0" presId="urn:microsoft.com/office/officeart/2005/8/layout/lProcess2"/>
    <dgm:cxn modelId="{681EC222-8BD0-4DC9-BD6F-82B28D5ADD7A}" type="presParOf" srcId="{73D9A5A4-3109-488F-A4E2-8A5E083B44AD}" destId="{BC1DA042-DA13-4A44-BEF0-A44367227C96}" srcOrd="0" destOrd="0" presId="urn:microsoft.com/office/officeart/2005/8/layout/lProcess2"/>
    <dgm:cxn modelId="{010ACCFC-B1C3-4E35-A36B-A775217DBAA2}" type="presParOf" srcId="{73D9A5A4-3109-488F-A4E2-8A5E083B44AD}" destId="{7B1B27E5-DE50-4ACF-A90A-DAD81D0112AD}" srcOrd="1" destOrd="0" presId="urn:microsoft.com/office/officeart/2005/8/layout/lProcess2"/>
    <dgm:cxn modelId="{BEC05441-7B1E-442F-8852-B1303BBB4715}" type="presParOf" srcId="{73D9A5A4-3109-488F-A4E2-8A5E083B44AD}" destId="{F11B8061-274B-4F38-8406-5A7A49993EC2}" srcOrd="2" destOrd="0" presId="urn:microsoft.com/office/officeart/2005/8/layout/lProcess2"/>
    <dgm:cxn modelId="{2CB93463-17FF-4B3D-BBA9-D22F96AEAAC2}" type="presParOf" srcId="{F11B8061-274B-4F38-8406-5A7A49993EC2}" destId="{BE790B18-D98A-4C57-9D40-41AFCCAEF8D2}" srcOrd="0" destOrd="0" presId="urn:microsoft.com/office/officeart/2005/8/layout/lProcess2"/>
    <dgm:cxn modelId="{7B8568F0-7F21-468A-B421-E4D2B9E1A705}" type="presParOf" srcId="{BE790B18-D98A-4C57-9D40-41AFCCAEF8D2}" destId="{6B0B849E-B65E-4BE5-A1EE-D5CD17CF0A5B}" srcOrd="0" destOrd="0" presId="urn:microsoft.com/office/officeart/2005/8/layout/lProcess2"/>
    <dgm:cxn modelId="{45A31E72-4AE8-40B7-BBEC-74D03DE85EC9}" type="presParOf" srcId="{88B6DCA5-0D7B-478A-9428-5CB1BB98351F}" destId="{EE5DB12E-5E61-4240-BC46-66AFD3979FAA}" srcOrd="5" destOrd="0" presId="urn:microsoft.com/office/officeart/2005/8/layout/lProcess2"/>
    <dgm:cxn modelId="{37DAFAAF-C8A5-4E34-9551-0192B1CA9D93}" type="presParOf" srcId="{88B6DCA5-0D7B-478A-9428-5CB1BB98351F}" destId="{2727CED2-E7C5-4DE4-A35B-BB4DC240A875}" srcOrd="6" destOrd="0" presId="urn:microsoft.com/office/officeart/2005/8/layout/lProcess2"/>
    <dgm:cxn modelId="{23359D58-E2FE-48A8-A205-D28F98355A05}" type="presParOf" srcId="{2727CED2-E7C5-4DE4-A35B-BB4DC240A875}" destId="{8958F6E1-8644-4458-BDE1-EF7480E8D8F3}" srcOrd="0" destOrd="0" presId="urn:microsoft.com/office/officeart/2005/8/layout/lProcess2"/>
    <dgm:cxn modelId="{8AFCEDD4-3F18-41DB-A59A-52439628F3BB}" type="presParOf" srcId="{2727CED2-E7C5-4DE4-A35B-BB4DC240A875}" destId="{1B322CA1-93A2-49C6-835E-1A795B81B903}" srcOrd="1" destOrd="0" presId="urn:microsoft.com/office/officeart/2005/8/layout/lProcess2"/>
    <dgm:cxn modelId="{7A1937F3-D2C7-40B7-B016-B05AE75B1EAF}" type="presParOf" srcId="{2727CED2-E7C5-4DE4-A35B-BB4DC240A875}" destId="{6CFBC433-DA7C-4CB1-B082-1AB897E8D26C}" srcOrd="2" destOrd="0" presId="urn:microsoft.com/office/officeart/2005/8/layout/lProcess2"/>
    <dgm:cxn modelId="{B836B0FA-BF1F-4DA3-ABA8-CAF4DADC563E}" type="presParOf" srcId="{6CFBC433-DA7C-4CB1-B082-1AB897E8D26C}" destId="{3299815A-3CDF-4A93-8BFC-6091C005D904}" srcOrd="0" destOrd="0" presId="urn:microsoft.com/office/officeart/2005/8/layout/lProcess2"/>
    <dgm:cxn modelId="{B7ED6B0E-8CA8-443F-9A9B-6FCC89F0220D}" type="presParOf" srcId="{3299815A-3CDF-4A93-8BFC-6091C005D904}" destId="{905A7EE4-955B-468C-9D1F-791677862B2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C204B2-39BA-4A73-895F-188E4D5E879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832F9C-E6FF-4C88-989B-015F075DE172}">
      <dgm:prSet phldrT="[Text]"/>
      <dgm:spPr/>
      <dgm:t>
        <a:bodyPr/>
        <a:lstStyle/>
        <a:p>
          <a:r>
            <a:rPr lang="en-US" dirty="0" smtClean="0"/>
            <a:t>Upgrade 2003 to SP2</a:t>
          </a:r>
          <a:endParaRPr lang="en-US" dirty="0"/>
        </a:p>
      </dgm:t>
    </dgm:pt>
    <dgm:pt modelId="{51842027-3E78-466D-9177-58140661D671}" type="parTrans" cxnId="{501F49D1-ABA0-4122-9BC5-A0055862DEB2}">
      <dgm:prSet/>
      <dgm:spPr/>
      <dgm:t>
        <a:bodyPr/>
        <a:lstStyle/>
        <a:p>
          <a:endParaRPr lang="en-US"/>
        </a:p>
      </dgm:t>
    </dgm:pt>
    <dgm:pt modelId="{15A42A86-6B69-4651-9790-48AB1BE1BE77}" type="sibTrans" cxnId="{501F49D1-ABA0-4122-9BC5-A0055862DEB2}">
      <dgm:prSet/>
      <dgm:spPr/>
      <dgm:t>
        <a:bodyPr/>
        <a:lstStyle/>
        <a:p>
          <a:endParaRPr lang="en-US"/>
        </a:p>
      </dgm:t>
    </dgm:pt>
    <dgm:pt modelId="{13C7ADE6-577F-4121-9A8E-57B44986BC0E}">
      <dgm:prSet phldrT="[Text]"/>
      <dgm:spPr/>
      <dgm:t>
        <a:bodyPr/>
        <a:lstStyle/>
        <a:p>
          <a:r>
            <a:rPr lang="en-US" dirty="0" smtClean="0"/>
            <a:t>Deploy Exchange 2010 in this order (CAS, HUB, MBX)</a:t>
          </a:r>
          <a:endParaRPr lang="en-US" dirty="0"/>
        </a:p>
      </dgm:t>
    </dgm:pt>
    <dgm:pt modelId="{E60EFED4-8210-43DC-834D-CD3305344AC9}" type="parTrans" cxnId="{F0BFCB0F-E682-4763-8E65-D7B623A2F247}">
      <dgm:prSet/>
      <dgm:spPr/>
      <dgm:t>
        <a:bodyPr/>
        <a:lstStyle/>
        <a:p>
          <a:endParaRPr lang="en-US"/>
        </a:p>
      </dgm:t>
    </dgm:pt>
    <dgm:pt modelId="{875F4247-9107-406B-9291-C82F0FAB2ACA}" type="sibTrans" cxnId="{F0BFCB0F-E682-4763-8E65-D7B623A2F247}">
      <dgm:prSet/>
      <dgm:spPr/>
      <dgm:t>
        <a:bodyPr/>
        <a:lstStyle/>
        <a:p>
          <a:endParaRPr lang="en-US"/>
        </a:p>
      </dgm:t>
    </dgm:pt>
    <dgm:pt modelId="{785C5BA1-2DDD-40C9-8EDA-098E726BA20C}">
      <dgm:prSet phldrT="[Text]"/>
      <dgm:spPr/>
      <dgm:t>
        <a:bodyPr/>
        <a:lstStyle/>
        <a:p>
          <a:r>
            <a:rPr lang="en-US" dirty="0" smtClean="0"/>
            <a:t>Configure 2003 Front-End &amp; 2010 CAS support.</a:t>
          </a:r>
          <a:endParaRPr lang="en-US" dirty="0"/>
        </a:p>
      </dgm:t>
    </dgm:pt>
    <dgm:pt modelId="{E1AF1090-007E-4407-9590-B78A41475880}" type="parTrans" cxnId="{C3567958-A695-45F1-A778-EE46CD7ED2EF}">
      <dgm:prSet/>
      <dgm:spPr/>
      <dgm:t>
        <a:bodyPr/>
        <a:lstStyle/>
        <a:p>
          <a:endParaRPr lang="en-US"/>
        </a:p>
      </dgm:t>
    </dgm:pt>
    <dgm:pt modelId="{7BE57C23-796D-4900-B96C-B81801121AB0}" type="sibTrans" cxnId="{C3567958-A695-45F1-A778-EE46CD7ED2EF}">
      <dgm:prSet/>
      <dgm:spPr/>
      <dgm:t>
        <a:bodyPr/>
        <a:lstStyle/>
        <a:p>
          <a:endParaRPr lang="en-US"/>
        </a:p>
      </dgm:t>
    </dgm:pt>
    <dgm:pt modelId="{4BD86AEF-E72E-43B6-9025-C95814E9F3EB}">
      <dgm:prSet phldrT="[Text]"/>
      <dgm:spPr/>
      <dgm:t>
        <a:bodyPr/>
        <a:lstStyle/>
        <a:p>
          <a:r>
            <a:rPr lang="en-US" dirty="0" smtClean="0"/>
            <a:t>Configure 2010 HUB to take over email flow.</a:t>
          </a:r>
          <a:endParaRPr lang="en-US" dirty="0"/>
        </a:p>
      </dgm:t>
    </dgm:pt>
    <dgm:pt modelId="{880AD493-C36B-4A14-A09F-5BA8FFD3F164}" type="parTrans" cxnId="{1FE1BA6B-0834-4A49-B727-F1307E277B7B}">
      <dgm:prSet/>
      <dgm:spPr/>
      <dgm:t>
        <a:bodyPr/>
        <a:lstStyle/>
        <a:p>
          <a:endParaRPr lang="en-US"/>
        </a:p>
      </dgm:t>
    </dgm:pt>
    <dgm:pt modelId="{A874A5B8-550C-4E34-AA6F-077EB5BB25D0}" type="sibTrans" cxnId="{1FE1BA6B-0834-4A49-B727-F1307E277B7B}">
      <dgm:prSet/>
      <dgm:spPr/>
      <dgm:t>
        <a:bodyPr/>
        <a:lstStyle/>
        <a:p>
          <a:endParaRPr lang="en-US"/>
        </a:p>
      </dgm:t>
    </dgm:pt>
    <dgm:pt modelId="{90CF213E-049C-4D2E-ACCE-C7AAF4C0B9B9}">
      <dgm:prSet phldrT="[Text]"/>
      <dgm:spPr/>
      <dgm:t>
        <a:bodyPr/>
        <a:lstStyle/>
        <a:p>
          <a:r>
            <a:rPr lang="en-US" dirty="0" smtClean="0"/>
            <a:t>Move Mailboxes to 2010</a:t>
          </a:r>
          <a:endParaRPr lang="en-US" dirty="0"/>
        </a:p>
      </dgm:t>
    </dgm:pt>
    <dgm:pt modelId="{DE77FB05-8FB1-4EE9-A66C-EEC622C53017}" type="parTrans" cxnId="{91239149-73F6-48F5-8A6E-057F2B5D8DF1}">
      <dgm:prSet/>
      <dgm:spPr/>
      <dgm:t>
        <a:bodyPr/>
        <a:lstStyle/>
        <a:p>
          <a:endParaRPr lang="en-US"/>
        </a:p>
      </dgm:t>
    </dgm:pt>
    <dgm:pt modelId="{A923C263-CC04-461C-AA42-3B783F8470F7}" type="sibTrans" cxnId="{91239149-73F6-48F5-8A6E-057F2B5D8DF1}">
      <dgm:prSet/>
      <dgm:spPr/>
      <dgm:t>
        <a:bodyPr/>
        <a:lstStyle/>
        <a:p>
          <a:endParaRPr lang="en-US"/>
        </a:p>
      </dgm:t>
    </dgm:pt>
    <dgm:pt modelId="{D44130DB-15A2-4CBF-A26F-2AD61DEB3514}" type="pres">
      <dgm:prSet presAssocID="{E7C204B2-39BA-4A73-895F-188E4D5E879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F42889-0D9A-4FF4-94A7-97F062855A43}" type="pres">
      <dgm:prSet presAssocID="{E7C204B2-39BA-4A73-895F-188E4D5E8792}" presName="arrow" presStyleLbl="bgShp" presStyleIdx="0" presStyleCnt="1"/>
      <dgm:spPr/>
    </dgm:pt>
    <dgm:pt modelId="{42835860-610C-4982-A898-4B7214134E3E}" type="pres">
      <dgm:prSet presAssocID="{E7C204B2-39BA-4A73-895F-188E4D5E8792}" presName="arrowDiagram5" presStyleCnt="0"/>
      <dgm:spPr/>
    </dgm:pt>
    <dgm:pt modelId="{18E99AB6-9BB9-4A2C-995B-F7A4B5374EF9}" type="pres">
      <dgm:prSet presAssocID="{DD832F9C-E6FF-4C88-989B-015F075DE172}" presName="bullet5a" presStyleLbl="node1" presStyleIdx="0" presStyleCnt="5"/>
      <dgm:spPr/>
    </dgm:pt>
    <dgm:pt modelId="{1601A9E9-561B-467F-BE4F-9712B89FE340}" type="pres">
      <dgm:prSet presAssocID="{DD832F9C-E6FF-4C88-989B-015F075DE172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E561B-8C0B-411A-9C90-8A2E87D27D03}" type="pres">
      <dgm:prSet presAssocID="{13C7ADE6-577F-4121-9A8E-57B44986BC0E}" presName="bullet5b" presStyleLbl="node1" presStyleIdx="1" presStyleCnt="5"/>
      <dgm:spPr/>
    </dgm:pt>
    <dgm:pt modelId="{1A1A98BD-0BE8-443C-AA43-A395A33C8268}" type="pres">
      <dgm:prSet presAssocID="{13C7ADE6-577F-4121-9A8E-57B44986BC0E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2C3A6-EE40-44E1-BF8A-248BB7854129}" type="pres">
      <dgm:prSet presAssocID="{785C5BA1-2DDD-40C9-8EDA-098E726BA20C}" presName="bullet5c" presStyleLbl="node1" presStyleIdx="2" presStyleCnt="5"/>
      <dgm:spPr/>
    </dgm:pt>
    <dgm:pt modelId="{29918EF5-BEE8-49AB-B33D-C08F76480018}" type="pres">
      <dgm:prSet presAssocID="{785C5BA1-2DDD-40C9-8EDA-098E726BA20C}" presName="textBox5c" presStyleLbl="revTx" presStyleIdx="2" presStyleCnt="5" custLinFactNeighborY="-1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EDD3AC-7CBC-4235-B72A-8A9AA94AA03B}" type="pres">
      <dgm:prSet presAssocID="{4BD86AEF-E72E-43B6-9025-C95814E9F3EB}" presName="bullet5d" presStyleLbl="node1" presStyleIdx="3" presStyleCnt="5"/>
      <dgm:spPr/>
    </dgm:pt>
    <dgm:pt modelId="{19A64B85-6411-4F40-B11A-5BB154F9C7D2}" type="pres">
      <dgm:prSet presAssocID="{4BD86AEF-E72E-43B6-9025-C95814E9F3EB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1F9E6-F30C-4504-A95D-D97CF068C93F}" type="pres">
      <dgm:prSet presAssocID="{90CF213E-049C-4D2E-ACCE-C7AAF4C0B9B9}" presName="bullet5e" presStyleLbl="node1" presStyleIdx="4" presStyleCnt="5"/>
      <dgm:spPr/>
    </dgm:pt>
    <dgm:pt modelId="{E5726361-D599-4425-BA42-9E5C964E83A2}" type="pres">
      <dgm:prSet presAssocID="{90CF213E-049C-4D2E-ACCE-C7AAF4C0B9B9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E1BA6B-0834-4A49-B727-F1307E277B7B}" srcId="{E7C204B2-39BA-4A73-895F-188E4D5E8792}" destId="{4BD86AEF-E72E-43B6-9025-C95814E9F3EB}" srcOrd="3" destOrd="0" parTransId="{880AD493-C36B-4A14-A09F-5BA8FFD3F164}" sibTransId="{A874A5B8-550C-4E34-AA6F-077EB5BB25D0}"/>
    <dgm:cxn modelId="{F0BFCB0F-E682-4763-8E65-D7B623A2F247}" srcId="{E7C204B2-39BA-4A73-895F-188E4D5E8792}" destId="{13C7ADE6-577F-4121-9A8E-57B44986BC0E}" srcOrd="1" destOrd="0" parTransId="{E60EFED4-8210-43DC-834D-CD3305344AC9}" sibTransId="{875F4247-9107-406B-9291-C82F0FAB2ACA}"/>
    <dgm:cxn modelId="{666950AC-C3B3-4267-9C8D-36F1AF8D2CDD}" type="presOf" srcId="{13C7ADE6-577F-4121-9A8E-57B44986BC0E}" destId="{1A1A98BD-0BE8-443C-AA43-A395A33C8268}" srcOrd="0" destOrd="0" presId="urn:microsoft.com/office/officeart/2005/8/layout/arrow2"/>
    <dgm:cxn modelId="{6A9EC388-B47A-4126-9AD9-E6919FA2532E}" type="presOf" srcId="{90CF213E-049C-4D2E-ACCE-C7AAF4C0B9B9}" destId="{E5726361-D599-4425-BA42-9E5C964E83A2}" srcOrd="0" destOrd="0" presId="urn:microsoft.com/office/officeart/2005/8/layout/arrow2"/>
    <dgm:cxn modelId="{C3567958-A695-45F1-A778-EE46CD7ED2EF}" srcId="{E7C204B2-39BA-4A73-895F-188E4D5E8792}" destId="{785C5BA1-2DDD-40C9-8EDA-098E726BA20C}" srcOrd="2" destOrd="0" parTransId="{E1AF1090-007E-4407-9590-B78A41475880}" sibTransId="{7BE57C23-796D-4900-B96C-B81801121AB0}"/>
    <dgm:cxn modelId="{91239149-73F6-48F5-8A6E-057F2B5D8DF1}" srcId="{E7C204B2-39BA-4A73-895F-188E4D5E8792}" destId="{90CF213E-049C-4D2E-ACCE-C7AAF4C0B9B9}" srcOrd="4" destOrd="0" parTransId="{DE77FB05-8FB1-4EE9-A66C-EEC622C53017}" sibTransId="{A923C263-CC04-461C-AA42-3B783F8470F7}"/>
    <dgm:cxn modelId="{43C29D5C-5A6D-4243-B0A4-CE0FF67F1344}" type="presOf" srcId="{E7C204B2-39BA-4A73-895F-188E4D5E8792}" destId="{D44130DB-15A2-4CBF-A26F-2AD61DEB3514}" srcOrd="0" destOrd="0" presId="urn:microsoft.com/office/officeart/2005/8/layout/arrow2"/>
    <dgm:cxn modelId="{D3D72B1E-DCB8-4F2B-9743-98258E2A054B}" type="presOf" srcId="{DD832F9C-E6FF-4C88-989B-015F075DE172}" destId="{1601A9E9-561B-467F-BE4F-9712B89FE340}" srcOrd="0" destOrd="0" presId="urn:microsoft.com/office/officeart/2005/8/layout/arrow2"/>
    <dgm:cxn modelId="{501F49D1-ABA0-4122-9BC5-A0055862DEB2}" srcId="{E7C204B2-39BA-4A73-895F-188E4D5E8792}" destId="{DD832F9C-E6FF-4C88-989B-015F075DE172}" srcOrd="0" destOrd="0" parTransId="{51842027-3E78-466D-9177-58140661D671}" sibTransId="{15A42A86-6B69-4651-9790-48AB1BE1BE77}"/>
    <dgm:cxn modelId="{56069358-6E8B-4B22-B698-806BEEAED81E}" type="presOf" srcId="{4BD86AEF-E72E-43B6-9025-C95814E9F3EB}" destId="{19A64B85-6411-4F40-B11A-5BB154F9C7D2}" srcOrd="0" destOrd="0" presId="urn:microsoft.com/office/officeart/2005/8/layout/arrow2"/>
    <dgm:cxn modelId="{6656187B-05E4-4122-B66B-75C58A857A74}" type="presOf" srcId="{785C5BA1-2DDD-40C9-8EDA-098E726BA20C}" destId="{29918EF5-BEE8-49AB-B33D-C08F76480018}" srcOrd="0" destOrd="0" presId="urn:microsoft.com/office/officeart/2005/8/layout/arrow2"/>
    <dgm:cxn modelId="{7CAD2CFF-043C-482F-B7EC-3EB74FE99C57}" type="presParOf" srcId="{D44130DB-15A2-4CBF-A26F-2AD61DEB3514}" destId="{52F42889-0D9A-4FF4-94A7-97F062855A43}" srcOrd="0" destOrd="0" presId="urn:microsoft.com/office/officeart/2005/8/layout/arrow2"/>
    <dgm:cxn modelId="{F0B9B46B-06C1-4B94-9EAA-5BD245595C74}" type="presParOf" srcId="{D44130DB-15A2-4CBF-A26F-2AD61DEB3514}" destId="{42835860-610C-4982-A898-4B7214134E3E}" srcOrd="1" destOrd="0" presId="urn:microsoft.com/office/officeart/2005/8/layout/arrow2"/>
    <dgm:cxn modelId="{B999ECD1-2B47-47E7-B9BA-744D599BCF81}" type="presParOf" srcId="{42835860-610C-4982-A898-4B7214134E3E}" destId="{18E99AB6-9BB9-4A2C-995B-F7A4B5374EF9}" srcOrd="0" destOrd="0" presId="urn:microsoft.com/office/officeart/2005/8/layout/arrow2"/>
    <dgm:cxn modelId="{035A9710-95B5-47F9-8850-F53253618063}" type="presParOf" srcId="{42835860-610C-4982-A898-4B7214134E3E}" destId="{1601A9E9-561B-467F-BE4F-9712B89FE340}" srcOrd="1" destOrd="0" presId="urn:microsoft.com/office/officeart/2005/8/layout/arrow2"/>
    <dgm:cxn modelId="{45C31014-AF8B-451C-A50F-F02921128BDB}" type="presParOf" srcId="{42835860-610C-4982-A898-4B7214134E3E}" destId="{CD3E561B-8C0B-411A-9C90-8A2E87D27D03}" srcOrd="2" destOrd="0" presId="urn:microsoft.com/office/officeart/2005/8/layout/arrow2"/>
    <dgm:cxn modelId="{75ABC8DB-EA44-42CC-9EFF-060A755AA160}" type="presParOf" srcId="{42835860-610C-4982-A898-4B7214134E3E}" destId="{1A1A98BD-0BE8-443C-AA43-A395A33C8268}" srcOrd="3" destOrd="0" presId="urn:microsoft.com/office/officeart/2005/8/layout/arrow2"/>
    <dgm:cxn modelId="{16B7D7D2-873B-4FB3-ADA5-896B0D71A557}" type="presParOf" srcId="{42835860-610C-4982-A898-4B7214134E3E}" destId="{83B2C3A6-EE40-44E1-BF8A-248BB7854129}" srcOrd="4" destOrd="0" presId="urn:microsoft.com/office/officeart/2005/8/layout/arrow2"/>
    <dgm:cxn modelId="{1AFE384F-21A6-4546-ADA5-A4CF11CD26B5}" type="presParOf" srcId="{42835860-610C-4982-A898-4B7214134E3E}" destId="{29918EF5-BEE8-49AB-B33D-C08F76480018}" srcOrd="5" destOrd="0" presId="urn:microsoft.com/office/officeart/2005/8/layout/arrow2"/>
    <dgm:cxn modelId="{BA8D414D-2BF6-42F1-9ADB-36935E2D27E6}" type="presParOf" srcId="{42835860-610C-4982-A898-4B7214134E3E}" destId="{8AEDD3AC-7CBC-4235-B72A-8A9AA94AA03B}" srcOrd="6" destOrd="0" presId="urn:microsoft.com/office/officeart/2005/8/layout/arrow2"/>
    <dgm:cxn modelId="{6147E079-A934-4854-86B8-E5AA6FC71CB6}" type="presParOf" srcId="{42835860-610C-4982-A898-4B7214134E3E}" destId="{19A64B85-6411-4F40-B11A-5BB154F9C7D2}" srcOrd="7" destOrd="0" presId="urn:microsoft.com/office/officeart/2005/8/layout/arrow2"/>
    <dgm:cxn modelId="{B1B35585-E4A2-49DD-B6E1-243E99D8F668}" type="presParOf" srcId="{42835860-610C-4982-A898-4B7214134E3E}" destId="{CF71F9E6-F30C-4504-A95D-D97CF068C93F}" srcOrd="8" destOrd="0" presId="urn:microsoft.com/office/officeart/2005/8/layout/arrow2"/>
    <dgm:cxn modelId="{10F1C8C4-8315-4360-A0A1-43ED575027C7}" type="presParOf" srcId="{42835860-610C-4982-A898-4B7214134E3E}" destId="{E5726361-D599-4425-BA42-9E5C964E83A2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C204B2-39BA-4A73-895F-188E4D5E879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832F9C-E6FF-4C88-989B-015F075DE172}">
      <dgm:prSet phldrT="[Text]"/>
      <dgm:spPr/>
      <dgm:t>
        <a:bodyPr/>
        <a:lstStyle/>
        <a:p>
          <a:r>
            <a:rPr lang="en-US" dirty="0" smtClean="0"/>
            <a:t>Upgrade 2007 to SP2 (HUB </a:t>
          </a:r>
          <a:endParaRPr lang="en-US" dirty="0"/>
        </a:p>
      </dgm:t>
    </dgm:pt>
    <dgm:pt modelId="{51842027-3E78-466D-9177-58140661D671}" type="parTrans" cxnId="{501F49D1-ABA0-4122-9BC5-A0055862DEB2}">
      <dgm:prSet/>
      <dgm:spPr/>
      <dgm:t>
        <a:bodyPr/>
        <a:lstStyle/>
        <a:p>
          <a:endParaRPr lang="en-US"/>
        </a:p>
      </dgm:t>
    </dgm:pt>
    <dgm:pt modelId="{15A42A86-6B69-4651-9790-48AB1BE1BE77}" type="sibTrans" cxnId="{501F49D1-ABA0-4122-9BC5-A0055862DEB2}">
      <dgm:prSet/>
      <dgm:spPr/>
      <dgm:t>
        <a:bodyPr/>
        <a:lstStyle/>
        <a:p>
          <a:endParaRPr lang="en-US"/>
        </a:p>
      </dgm:t>
    </dgm:pt>
    <dgm:pt modelId="{13C7ADE6-577F-4121-9A8E-57B44986BC0E}">
      <dgm:prSet phldrT="[Text]"/>
      <dgm:spPr/>
      <dgm:t>
        <a:bodyPr/>
        <a:lstStyle/>
        <a:p>
          <a:r>
            <a:rPr lang="en-US" dirty="0" smtClean="0"/>
            <a:t>Deploy Exchange 2010 in this order (CAS, HUB, MBX)</a:t>
          </a:r>
          <a:endParaRPr lang="en-US" dirty="0"/>
        </a:p>
      </dgm:t>
    </dgm:pt>
    <dgm:pt modelId="{E60EFED4-8210-43DC-834D-CD3305344AC9}" type="parTrans" cxnId="{F0BFCB0F-E682-4763-8E65-D7B623A2F247}">
      <dgm:prSet/>
      <dgm:spPr/>
      <dgm:t>
        <a:bodyPr/>
        <a:lstStyle/>
        <a:p>
          <a:endParaRPr lang="en-US"/>
        </a:p>
      </dgm:t>
    </dgm:pt>
    <dgm:pt modelId="{875F4247-9107-406B-9291-C82F0FAB2ACA}" type="sibTrans" cxnId="{F0BFCB0F-E682-4763-8E65-D7B623A2F247}">
      <dgm:prSet/>
      <dgm:spPr/>
      <dgm:t>
        <a:bodyPr/>
        <a:lstStyle/>
        <a:p>
          <a:endParaRPr lang="en-US"/>
        </a:p>
      </dgm:t>
    </dgm:pt>
    <dgm:pt modelId="{785C5BA1-2DDD-40C9-8EDA-098E726BA20C}">
      <dgm:prSet phldrT="[Text]"/>
      <dgm:spPr/>
      <dgm:t>
        <a:bodyPr/>
        <a:lstStyle/>
        <a:p>
          <a:r>
            <a:rPr lang="en-US" dirty="0" smtClean="0"/>
            <a:t>Configure 2010 CAS for legacy hostname</a:t>
          </a:r>
          <a:endParaRPr lang="en-US" dirty="0"/>
        </a:p>
      </dgm:t>
    </dgm:pt>
    <dgm:pt modelId="{E1AF1090-007E-4407-9590-B78A41475880}" type="parTrans" cxnId="{C3567958-A695-45F1-A778-EE46CD7ED2EF}">
      <dgm:prSet/>
      <dgm:spPr/>
      <dgm:t>
        <a:bodyPr/>
        <a:lstStyle/>
        <a:p>
          <a:endParaRPr lang="en-US"/>
        </a:p>
      </dgm:t>
    </dgm:pt>
    <dgm:pt modelId="{7BE57C23-796D-4900-B96C-B81801121AB0}" type="sibTrans" cxnId="{C3567958-A695-45F1-A778-EE46CD7ED2EF}">
      <dgm:prSet/>
      <dgm:spPr/>
      <dgm:t>
        <a:bodyPr/>
        <a:lstStyle/>
        <a:p>
          <a:endParaRPr lang="en-US"/>
        </a:p>
      </dgm:t>
    </dgm:pt>
    <dgm:pt modelId="{4BD86AEF-E72E-43B6-9025-C95814E9F3EB}">
      <dgm:prSet phldrT="[Text]"/>
      <dgm:spPr/>
      <dgm:t>
        <a:bodyPr/>
        <a:lstStyle/>
        <a:p>
          <a:r>
            <a:rPr lang="en-US" dirty="0" smtClean="0"/>
            <a:t>Configure 2010 HUB to take over email flow, but 2007 HUB present until </a:t>
          </a:r>
          <a:r>
            <a:rPr lang="en-US" dirty="0" err="1" smtClean="0"/>
            <a:t>decom</a:t>
          </a:r>
          <a:r>
            <a:rPr lang="en-US" dirty="0" smtClean="0"/>
            <a:t>.</a:t>
          </a:r>
          <a:endParaRPr lang="en-US" dirty="0"/>
        </a:p>
      </dgm:t>
    </dgm:pt>
    <dgm:pt modelId="{880AD493-C36B-4A14-A09F-5BA8FFD3F164}" type="parTrans" cxnId="{1FE1BA6B-0834-4A49-B727-F1307E277B7B}">
      <dgm:prSet/>
      <dgm:spPr/>
      <dgm:t>
        <a:bodyPr/>
        <a:lstStyle/>
        <a:p>
          <a:endParaRPr lang="en-US"/>
        </a:p>
      </dgm:t>
    </dgm:pt>
    <dgm:pt modelId="{A874A5B8-550C-4E34-AA6F-077EB5BB25D0}" type="sibTrans" cxnId="{1FE1BA6B-0834-4A49-B727-F1307E277B7B}">
      <dgm:prSet/>
      <dgm:spPr/>
      <dgm:t>
        <a:bodyPr/>
        <a:lstStyle/>
        <a:p>
          <a:endParaRPr lang="en-US"/>
        </a:p>
      </dgm:t>
    </dgm:pt>
    <dgm:pt modelId="{90CF213E-049C-4D2E-ACCE-C7AAF4C0B9B9}">
      <dgm:prSet phldrT="[Text]"/>
      <dgm:spPr/>
      <dgm:t>
        <a:bodyPr/>
        <a:lstStyle/>
        <a:p>
          <a:r>
            <a:rPr lang="en-US" dirty="0" smtClean="0"/>
            <a:t>Move Mailboxes to 2010</a:t>
          </a:r>
          <a:endParaRPr lang="en-US" dirty="0"/>
        </a:p>
      </dgm:t>
    </dgm:pt>
    <dgm:pt modelId="{DE77FB05-8FB1-4EE9-A66C-EEC622C53017}" type="parTrans" cxnId="{91239149-73F6-48F5-8A6E-057F2B5D8DF1}">
      <dgm:prSet/>
      <dgm:spPr/>
      <dgm:t>
        <a:bodyPr/>
        <a:lstStyle/>
        <a:p>
          <a:endParaRPr lang="en-US"/>
        </a:p>
      </dgm:t>
    </dgm:pt>
    <dgm:pt modelId="{A923C263-CC04-461C-AA42-3B783F8470F7}" type="sibTrans" cxnId="{91239149-73F6-48F5-8A6E-057F2B5D8DF1}">
      <dgm:prSet/>
      <dgm:spPr/>
      <dgm:t>
        <a:bodyPr/>
        <a:lstStyle/>
        <a:p>
          <a:endParaRPr lang="en-US"/>
        </a:p>
      </dgm:t>
    </dgm:pt>
    <dgm:pt modelId="{D44130DB-15A2-4CBF-A26F-2AD61DEB3514}" type="pres">
      <dgm:prSet presAssocID="{E7C204B2-39BA-4A73-895F-188E4D5E879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F42889-0D9A-4FF4-94A7-97F062855A43}" type="pres">
      <dgm:prSet presAssocID="{E7C204B2-39BA-4A73-895F-188E4D5E8792}" presName="arrow" presStyleLbl="bgShp" presStyleIdx="0" presStyleCnt="1"/>
      <dgm:spPr/>
    </dgm:pt>
    <dgm:pt modelId="{42835860-610C-4982-A898-4B7214134E3E}" type="pres">
      <dgm:prSet presAssocID="{E7C204B2-39BA-4A73-895F-188E4D5E8792}" presName="arrowDiagram5" presStyleCnt="0"/>
      <dgm:spPr/>
    </dgm:pt>
    <dgm:pt modelId="{18E99AB6-9BB9-4A2C-995B-F7A4B5374EF9}" type="pres">
      <dgm:prSet presAssocID="{DD832F9C-E6FF-4C88-989B-015F075DE172}" presName="bullet5a" presStyleLbl="node1" presStyleIdx="0" presStyleCnt="5"/>
      <dgm:spPr/>
    </dgm:pt>
    <dgm:pt modelId="{1601A9E9-561B-467F-BE4F-9712B89FE340}" type="pres">
      <dgm:prSet presAssocID="{DD832F9C-E6FF-4C88-989B-015F075DE172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E561B-8C0B-411A-9C90-8A2E87D27D03}" type="pres">
      <dgm:prSet presAssocID="{13C7ADE6-577F-4121-9A8E-57B44986BC0E}" presName="bullet5b" presStyleLbl="node1" presStyleIdx="1" presStyleCnt="5"/>
      <dgm:spPr/>
    </dgm:pt>
    <dgm:pt modelId="{1A1A98BD-0BE8-443C-AA43-A395A33C8268}" type="pres">
      <dgm:prSet presAssocID="{13C7ADE6-577F-4121-9A8E-57B44986BC0E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2C3A6-EE40-44E1-BF8A-248BB7854129}" type="pres">
      <dgm:prSet presAssocID="{785C5BA1-2DDD-40C9-8EDA-098E726BA20C}" presName="bullet5c" presStyleLbl="node1" presStyleIdx="2" presStyleCnt="5"/>
      <dgm:spPr/>
    </dgm:pt>
    <dgm:pt modelId="{29918EF5-BEE8-49AB-B33D-C08F76480018}" type="pres">
      <dgm:prSet presAssocID="{785C5BA1-2DDD-40C9-8EDA-098E726BA20C}" presName="textBox5c" presStyleLbl="revTx" presStyleIdx="2" presStyleCnt="5" custLinFactNeighborY="-1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EDD3AC-7CBC-4235-B72A-8A9AA94AA03B}" type="pres">
      <dgm:prSet presAssocID="{4BD86AEF-E72E-43B6-9025-C95814E9F3EB}" presName="bullet5d" presStyleLbl="node1" presStyleIdx="3" presStyleCnt="5"/>
      <dgm:spPr/>
    </dgm:pt>
    <dgm:pt modelId="{19A64B85-6411-4F40-B11A-5BB154F9C7D2}" type="pres">
      <dgm:prSet presAssocID="{4BD86AEF-E72E-43B6-9025-C95814E9F3EB}" presName="textBox5d" presStyleLbl="revTx" presStyleIdx="3" presStyleCnt="5" custScaleX="117308" custLinFactNeighborX="6731" custLinFactNeighborY="47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1F9E6-F30C-4504-A95D-D97CF068C93F}" type="pres">
      <dgm:prSet presAssocID="{90CF213E-049C-4D2E-ACCE-C7AAF4C0B9B9}" presName="bullet5e" presStyleLbl="node1" presStyleIdx="4" presStyleCnt="5"/>
      <dgm:spPr/>
    </dgm:pt>
    <dgm:pt modelId="{E5726361-D599-4425-BA42-9E5C964E83A2}" type="pres">
      <dgm:prSet presAssocID="{90CF213E-049C-4D2E-ACCE-C7AAF4C0B9B9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B46E87-FC29-4671-AB6D-50381D22AE59}" type="presOf" srcId="{DD832F9C-E6FF-4C88-989B-015F075DE172}" destId="{1601A9E9-561B-467F-BE4F-9712B89FE340}" srcOrd="0" destOrd="0" presId="urn:microsoft.com/office/officeart/2005/8/layout/arrow2"/>
    <dgm:cxn modelId="{C3567958-A695-45F1-A778-EE46CD7ED2EF}" srcId="{E7C204B2-39BA-4A73-895F-188E4D5E8792}" destId="{785C5BA1-2DDD-40C9-8EDA-098E726BA20C}" srcOrd="2" destOrd="0" parTransId="{E1AF1090-007E-4407-9590-B78A41475880}" sibTransId="{7BE57C23-796D-4900-B96C-B81801121AB0}"/>
    <dgm:cxn modelId="{F9B5F757-2764-4E62-8AD1-52DE20BD766A}" type="presOf" srcId="{4BD86AEF-E72E-43B6-9025-C95814E9F3EB}" destId="{19A64B85-6411-4F40-B11A-5BB154F9C7D2}" srcOrd="0" destOrd="0" presId="urn:microsoft.com/office/officeart/2005/8/layout/arrow2"/>
    <dgm:cxn modelId="{BE3A9C25-6749-4521-9212-C630E238D0C9}" type="presOf" srcId="{13C7ADE6-577F-4121-9A8E-57B44986BC0E}" destId="{1A1A98BD-0BE8-443C-AA43-A395A33C8268}" srcOrd="0" destOrd="0" presId="urn:microsoft.com/office/officeart/2005/8/layout/arrow2"/>
    <dgm:cxn modelId="{501F49D1-ABA0-4122-9BC5-A0055862DEB2}" srcId="{E7C204B2-39BA-4A73-895F-188E4D5E8792}" destId="{DD832F9C-E6FF-4C88-989B-015F075DE172}" srcOrd="0" destOrd="0" parTransId="{51842027-3E78-466D-9177-58140661D671}" sibTransId="{15A42A86-6B69-4651-9790-48AB1BE1BE77}"/>
    <dgm:cxn modelId="{F0BFCB0F-E682-4763-8E65-D7B623A2F247}" srcId="{E7C204B2-39BA-4A73-895F-188E4D5E8792}" destId="{13C7ADE6-577F-4121-9A8E-57B44986BC0E}" srcOrd="1" destOrd="0" parTransId="{E60EFED4-8210-43DC-834D-CD3305344AC9}" sibTransId="{875F4247-9107-406B-9291-C82F0FAB2ACA}"/>
    <dgm:cxn modelId="{D1044DEC-D14C-4F53-89C2-021E40CB3DA9}" type="presOf" srcId="{E7C204B2-39BA-4A73-895F-188E4D5E8792}" destId="{D44130DB-15A2-4CBF-A26F-2AD61DEB3514}" srcOrd="0" destOrd="0" presId="urn:microsoft.com/office/officeart/2005/8/layout/arrow2"/>
    <dgm:cxn modelId="{91239149-73F6-48F5-8A6E-057F2B5D8DF1}" srcId="{E7C204B2-39BA-4A73-895F-188E4D5E8792}" destId="{90CF213E-049C-4D2E-ACCE-C7AAF4C0B9B9}" srcOrd="4" destOrd="0" parTransId="{DE77FB05-8FB1-4EE9-A66C-EEC622C53017}" sibTransId="{A923C263-CC04-461C-AA42-3B783F8470F7}"/>
    <dgm:cxn modelId="{8407EA1C-9AC1-4F77-801E-8CB46E9E09F2}" type="presOf" srcId="{90CF213E-049C-4D2E-ACCE-C7AAF4C0B9B9}" destId="{E5726361-D599-4425-BA42-9E5C964E83A2}" srcOrd="0" destOrd="0" presId="urn:microsoft.com/office/officeart/2005/8/layout/arrow2"/>
    <dgm:cxn modelId="{1FE1BA6B-0834-4A49-B727-F1307E277B7B}" srcId="{E7C204B2-39BA-4A73-895F-188E4D5E8792}" destId="{4BD86AEF-E72E-43B6-9025-C95814E9F3EB}" srcOrd="3" destOrd="0" parTransId="{880AD493-C36B-4A14-A09F-5BA8FFD3F164}" sibTransId="{A874A5B8-550C-4E34-AA6F-077EB5BB25D0}"/>
    <dgm:cxn modelId="{CB1A23E6-A109-4E24-808C-41A44954A8BC}" type="presOf" srcId="{785C5BA1-2DDD-40C9-8EDA-098E726BA20C}" destId="{29918EF5-BEE8-49AB-B33D-C08F76480018}" srcOrd="0" destOrd="0" presId="urn:microsoft.com/office/officeart/2005/8/layout/arrow2"/>
    <dgm:cxn modelId="{10EAF9E3-705F-406B-BE43-BB157F28E678}" type="presParOf" srcId="{D44130DB-15A2-4CBF-A26F-2AD61DEB3514}" destId="{52F42889-0D9A-4FF4-94A7-97F062855A43}" srcOrd="0" destOrd="0" presId="urn:microsoft.com/office/officeart/2005/8/layout/arrow2"/>
    <dgm:cxn modelId="{70199C72-6E9D-4D3A-A3BE-189CFFA42E9C}" type="presParOf" srcId="{D44130DB-15A2-4CBF-A26F-2AD61DEB3514}" destId="{42835860-610C-4982-A898-4B7214134E3E}" srcOrd="1" destOrd="0" presId="urn:microsoft.com/office/officeart/2005/8/layout/arrow2"/>
    <dgm:cxn modelId="{92507C05-2665-4118-8B6E-7856ED92984B}" type="presParOf" srcId="{42835860-610C-4982-A898-4B7214134E3E}" destId="{18E99AB6-9BB9-4A2C-995B-F7A4B5374EF9}" srcOrd="0" destOrd="0" presId="urn:microsoft.com/office/officeart/2005/8/layout/arrow2"/>
    <dgm:cxn modelId="{B4027143-B026-4FE3-8822-92069B93B385}" type="presParOf" srcId="{42835860-610C-4982-A898-4B7214134E3E}" destId="{1601A9E9-561B-467F-BE4F-9712B89FE340}" srcOrd="1" destOrd="0" presId="urn:microsoft.com/office/officeart/2005/8/layout/arrow2"/>
    <dgm:cxn modelId="{CC17B3A0-806F-43C5-8B5E-DAF594CB8D2D}" type="presParOf" srcId="{42835860-610C-4982-A898-4B7214134E3E}" destId="{CD3E561B-8C0B-411A-9C90-8A2E87D27D03}" srcOrd="2" destOrd="0" presId="urn:microsoft.com/office/officeart/2005/8/layout/arrow2"/>
    <dgm:cxn modelId="{A593950D-A07D-4E7F-9108-28261FA85CFE}" type="presParOf" srcId="{42835860-610C-4982-A898-4B7214134E3E}" destId="{1A1A98BD-0BE8-443C-AA43-A395A33C8268}" srcOrd="3" destOrd="0" presId="urn:microsoft.com/office/officeart/2005/8/layout/arrow2"/>
    <dgm:cxn modelId="{E1E060A6-54E0-4C79-8693-CECFC0E3D22E}" type="presParOf" srcId="{42835860-610C-4982-A898-4B7214134E3E}" destId="{83B2C3A6-EE40-44E1-BF8A-248BB7854129}" srcOrd="4" destOrd="0" presId="urn:microsoft.com/office/officeart/2005/8/layout/arrow2"/>
    <dgm:cxn modelId="{2140BAE6-275B-4643-B05B-54BE84F73DB3}" type="presParOf" srcId="{42835860-610C-4982-A898-4B7214134E3E}" destId="{29918EF5-BEE8-49AB-B33D-C08F76480018}" srcOrd="5" destOrd="0" presId="urn:microsoft.com/office/officeart/2005/8/layout/arrow2"/>
    <dgm:cxn modelId="{B5B8166E-12FE-4263-AD9D-CD104B97B722}" type="presParOf" srcId="{42835860-610C-4982-A898-4B7214134E3E}" destId="{8AEDD3AC-7CBC-4235-B72A-8A9AA94AA03B}" srcOrd="6" destOrd="0" presId="urn:microsoft.com/office/officeart/2005/8/layout/arrow2"/>
    <dgm:cxn modelId="{BA8D9E08-B9B2-429F-B29A-3A7759660B19}" type="presParOf" srcId="{42835860-610C-4982-A898-4B7214134E3E}" destId="{19A64B85-6411-4F40-B11A-5BB154F9C7D2}" srcOrd="7" destOrd="0" presId="urn:microsoft.com/office/officeart/2005/8/layout/arrow2"/>
    <dgm:cxn modelId="{9AA90FB1-C851-4D12-8EF3-26AB39282886}" type="presParOf" srcId="{42835860-610C-4982-A898-4B7214134E3E}" destId="{CF71F9E6-F30C-4504-A95D-D97CF068C93F}" srcOrd="8" destOrd="0" presId="urn:microsoft.com/office/officeart/2005/8/layout/arrow2"/>
    <dgm:cxn modelId="{743F3852-4DF6-43BE-B138-3B91265FA9F4}" type="presParOf" srcId="{42835860-610C-4982-A898-4B7214134E3E}" destId="{E5726361-D599-4425-BA42-9E5C964E83A2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BE1AC1-8E75-4C3B-BD76-BD6D63635462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117CA2-28E0-48E1-BC4C-00293F4C85BB}">
      <dgm:prSet phldrT="[Text]"/>
      <dgm:spPr/>
      <dgm:t>
        <a:bodyPr/>
        <a:lstStyle/>
        <a:p>
          <a:r>
            <a:rPr lang="en-US" dirty="0" smtClean="0"/>
            <a:t>Backups</a:t>
          </a:r>
          <a:endParaRPr lang="en-US" dirty="0"/>
        </a:p>
      </dgm:t>
    </dgm:pt>
    <dgm:pt modelId="{53FC7D2F-5B5E-4C74-8487-947EB0472228}" type="parTrans" cxnId="{9899C670-849A-4068-9699-9D4A5F8E86AA}">
      <dgm:prSet/>
      <dgm:spPr/>
      <dgm:t>
        <a:bodyPr/>
        <a:lstStyle/>
        <a:p>
          <a:endParaRPr lang="en-US"/>
        </a:p>
      </dgm:t>
    </dgm:pt>
    <dgm:pt modelId="{6A3F1F07-8002-4AB7-AB8A-EC8C7582223A}" type="sibTrans" cxnId="{9899C670-849A-4068-9699-9D4A5F8E86AA}">
      <dgm:prSet/>
      <dgm:spPr/>
      <dgm:t>
        <a:bodyPr/>
        <a:lstStyle/>
        <a:p>
          <a:endParaRPr lang="en-US"/>
        </a:p>
      </dgm:t>
    </dgm:pt>
    <dgm:pt modelId="{61545351-FE26-4C0F-85D1-E8AD47EF6C96}">
      <dgm:prSet phldrT="[Text]"/>
      <dgm:spPr/>
      <dgm:t>
        <a:bodyPr/>
        <a:lstStyle/>
        <a:p>
          <a:r>
            <a:rPr lang="en-US" dirty="0" smtClean="0"/>
            <a:t>DAG friendly? Make sure ability to backup passive database</a:t>
          </a:r>
          <a:endParaRPr lang="en-US" dirty="0"/>
        </a:p>
      </dgm:t>
    </dgm:pt>
    <dgm:pt modelId="{A994AC8D-BDFD-410C-8C5A-0302AA76C31F}" type="parTrans" cxnId="{9E1ED4E3-C37A-459B-9773-CCCD415C617A}">
      <dgm:prSet/>
      <dgm:spPr/>
      <dgm:t>
        <a:bodyPr/>
        <a:lstStyle/>
        <a:p>
          <a:endParaRPr lang="en-US"/>
        </a:p>
      </dgm:t>
    </dgm:pt>
    <dgm:pt modelId="{D8EBC76D-B2AC-482C-B77A-CA510A701952}" type="sibTrans" cxnId="{9E1ED4E3-C37A-459B-9773-CCCD415C617A}">
      <dgm:prSet/>
      <dgm:spPr/>
      <dgm:t>
        <a:bodyPr/>
        <a:lstStyle/>
        <a:p>
          <a:endParaRPr lang="en-US"/>
        </a:p>
      </dgm:t>
    </dgm:pt>
    <dgm:pt modelId="{852A641C-7290-4CEF-AE40-87D2CC81D45D}">
      <dgm:prSet phldrT="[Text]"/>
      <dgm:spPr/>
      <dgm:t>
        <a:bodyPr/>
        <a:lstStyle/>
        <a:p>
          <a:r>
            <a:rPr lang="en-US" dirty="0" smtClean="0"/>
            <a:t>Anti-Spam</a:t>
          </a:r>
          <a:endParaRPr lang="en-US" dirty="0"/>
        </a:p>
      </dgm:t>
    </dgm:pt>
    <dgm:pt modelId="{07371E20-1138-4EAD-8025-1E5CBD7FB0E9}" type="parTrans" cxnId="{61970D04-4D00-45EA-828B-D97DA843C9F5}">
      <dgm:prSet/>
      <dgm:spPr/>
      <dgm:t>
        <a:bodyPr/>
        <a:lstStyle/>
        <a:p>
          <a:endParaRPr lang="en-US"/>
        </a:p>
      </dgm:t>
    </dgm:pt>
    <dgm:pt modelId="{50501B0A-ED87-4C60-9CDC-E9C68B1DF8DA}" type="sibTrans" cxnId="{61970D04-4D00-45EA-828B-D97DA843C9F5}">
      <dgm:prSet/>
      <dgm:spPr/>
      <dgm:t>
        <a:bodyPr/>
        <a:lstStyle/>
        <a:p>
          <a:endParaRPr lang="en-US"/>
        </a:p>
      </dgm:t>
    </dgm:pt>
    <dgm:pt modelId="{5E9F7547-A14C-4E39-9B80-DC55754079F5}">
      <dgm:prSet phldrT="[Text]"/>
      <dgm:spPr/>
      <dgm:t>
        <a:bodyPr/>
        <a:lstStyle/>
        <a:p>
          <a:r>
            <a:rPr lang="en-US" dirty="0" smtClean="0"/>
            <a:t>Support for hub transport spam tagging.</a:t>
          </a:r>
          <a:endParaRPr lang="en-US" dirty="0"/>
        </a:p>
      </dgm:t>
    </dgm:pt>
    <dgm:pt modelId="{7262D70C-FBE8-4556-B07B-9E5DFE4BF610}" type="parTrans" cxnId="{C2E671A1-B11F-4F32-BA2A-675BA118ABCE}">
      <dgm:prSet/>
      <dgm:spPr/>
      <dgm:t>
        <a:bodyPr/>
        <a:lstStyle/>
        <a:p>
          <a:endParaRPr lang="en-US"/>
        </a:p>
      </dgm:t>
    </dgm:pt>
    <dgm:pt modelId="{51915F1C-2035-4AA8-A078-22E5B914EC13}" type="sibTrans" cxnId="{C2E671A1-B11F-4F32-BA2A-675BA118ABCE}">
      <dgm:prSet/>
      <dgm:spPr/>
      <dgm:t>
        <a:bodyPr/>
        <a:lstStyle/>
        <a:p>
          <a:endParaRPr lang="en-US"/>
        </a:p>
      </dgm:t>
    </dgm:pt>
    <dgm:pt modelId="{2E41B26D-5866-40FF-A415-BF01054DC287}">
      <dgm:prSet phldrT="[Text]"/>
      <dgm:spPr/>
      <dgm:t>
        <a:bodyPr/>
        <a:lstStyle/>
        <a:p>
          <a:r>
            <a:rPr lang="en-US" dirty="0" smtClean="0"/>
            <a:t>Disclaimer support</a:t>
          </a:r>
          <a:endParaRPr lang="en-US" dirty="0"/>
        </a:p>
      </dgm:t>
    </dgm:pt>
    <dgm:pt modelId="{2D880AB5-3579-4B45-94FF-3643A6CA8AED}" type="parTrans" cxnId="{A7DDEC73-6347-4ACB-BB73-1961089F5278}">
      <dgm:prSet/>
      <dgm:spPr/>
      <dgm:t>
        <a:bodyPr/>
        <a:lstStyle/>
        <a:p>
          <a:endParaRPr lang="en-US"/>
        </a:p>
      </dgm:t>
    </dgm:pt>
    <dgm:pt modelId="{D7099FFD-0C3B-432C-89CB-2F9FF98FC63E}" type="sibTrans" cxnId="{A7DDEC73-6347-4ACB-BB73-1961089F5278}">
      <dgm:prSet/>
      <dgm:spPr/>
      <dgm:t>
        <a:bodyPr/>
        <a:lstStyle/>
        <a:p>
          <a:endParaRPr lang="en-US"/>
        </a:p>
      </dgm:t>
    </dgm:pt>
    <dgm:pt modelId="{29B1496E-419B-466C-82D0-BACB29503BA2}">
      <dgm:prSet phldrT="[Text]"/>
      <dgm:spPr/>
      <dgm:t>
        <a:bodyPr/>
        <a:lstStyle/>
        <a:p>
          <a:r>
            <a:rPr lang="en-US" dirty="0" smtClean="0"/>
            <a:t>Archiving</a:t>
          </a:r>
          <a:endParaRPr lang="en-US" dirty="0"/>
        </a:p>
      </dgm:t>
    </dgm:pt>
    <dgm:pt modelId="{54451BEB-38C6-4B22-A78D-2766BF5F97D2}" type="parTrans" cxnId="{8DBADBB5-4AE3-446A-9AA7-EB9D8E349980}">
      <dgm:prSet/>
      <dgm:spPr/>
      <dgm:t>
        <a:bodyPr/>
        <a:lstStyle/>
        <a:p>
          <a:endParaRPr lang="en-US"/>
        </a:p>
      </dgm:t>
    </dgm:pt>
    <dgm:pt modelId="{A28263C0-266C-4571-B5A0-2AF7985B5FDA}" type="sibTrans" cxnId="{8DBADBB5-4AE3-446A-9AA7-EB9D8E349980}">
      <dgm:prSet/>
      <dgm:spPr/>
      <dgm:t>
        <a:bodyPr/>
        <a:lstStyle/>
        <a:p>
          <a:endParaRPr lang="en-US"/>
        </a:p>
      </dgm:t>
    </dgm:pt>
    <dgm:pt modelId="{1B0EF048-8CEA-4E18-BE56-E27611A85F3B}">
      <dgm:prSet phldrT="[Text]"/>
      <dgm:spPr/>
      <dgm:t>
        <a:bodyPr/>
        <a:lstStyle/>
        <a:p>
          <a:r>
            <a:rPr lang="en-US" dirty="0" smtClean="0"/>
            <a:t>Support for archiving based on </a:t>
          </a:r>
          <a:r>
            <a:rPr lang="en-US" dirty="0" smtClean="0"/>
            <a:t>HUB</a:t>
          </a:r>
          <a:endParaRPr lang="en-US" dirty="0"/>
        </a:p>
      </dgm:t>
    </dgm:pt>
    <dgm:pt modelId="{3C04B0D3-0143-42D2-B538-EF4887B980C8}" type="parTrans" cxnId="{6C4203CE-D0E8-4576-982E-8424F1BF8B3D}">
      <dgm:prSet/>
      <dgm:spPr/>
      <dgm:t>
        <a:bodyPr/>
        <a:lstStyle/>
        <a:p>
          <a:endParaRPr lang="en-US"/>
        </a:p>
      </dgm:t>
    </dgm:pt>
    <dgm:pt modelId="{419260D9-C97D-4793-95CB-CB61D3C2BF08}" type="sibTrans" cxnId="{6C4203CE-D0E8-4576-982E-8424F1BF8B3D}">
      <dgm:prSet/>
      <dgm:spPr/>
      <dgm:t>
        <a:bodyPr/>
        <a:lstStyle/>
        <a:p>
          <a:endParaRPr lang="en-US"/>
        </a:p>
      </dgm:t>
    </dgm:pt>
    <dgm:pt modelId="{750E6823-31C6-4055-BABD-BCB23F63CA68}">
      <dgm:prSet phldrT="[Text]"/>
      <dgm:spPr/>
      <dgm:t>
        <a:bodyPr/>
        <a:lstStyle/>
        <a:p>
          <a:r>
            <a:rPr lang="en-US" dirty="0" smtClean="0"/>
            <a:t>Personal Archive (server-side) aware. RTM &amp; SP1 changed functionality.</a:t>
          </a:r>
          <a:endParaRPr lang="en-US" dirty="0"/>
        </a:p>
      </dgm:t>
    </dgm:pt>
    <dgm:pt modelId="{36A929BC-9969-4A0E-A25E-A82D4ECA6804}" type="parTrans" cxnId="{B50D40C6-75E4-498A-9DED-A6EC2002BC28}">
      <dgm:prSet/>
      <dgm:spPr/>
      <dgm:t>
        <a:bodyPr/>
        <a:lstStyle/>
        <a:p>
          <a:endParaRPr lang="en-US"/>
        </a:p>
      </dgm:t>
    </dgm:pt>
    <dgm:pt modelId="{046C38D4-8777-408E-B5E6-19C2E22C4CDA}" type="sibTrans" cxnId="{B50D40C6-75E4-498A-9DED-A6EC2002BC28}">
      <dgm:prSet/>
      <dgm:spPr/>
      <dgm:t>
        <a:bodyPr/>
        <a:lstStyle/>
        <a:p>
          <a:endParaRPr lang="en-US"/>
        </a:p>
      </dgm:t>
    </dgm:pt>
    <dgm:pt modelId="{E9E4F9FD-8BFC-4496-ABB2-5E95D0F4905A}" type="pres">
      <dgm:prSet presAssocID="{51BE1AC1-8E75-4C3B-BD76-BD6D636354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9CB4A9-9F74-4C82-8137-AFE0109A121E}" type="pres">
      <dgm:prSet presAssocID="{74117CA2-28E0-48E1-BC4C-00293F4C85B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B4246F-1560-4F13-BCE0-38197790E20D}" type="pres">
      <dgm:prSet presAssocID="{6A3F1F07-8002-4AB7-AB8A-EC8C7582223A}" presName="sibTrans" presStyleCnt="0"/>
      <dgm:spPr/>
    </dgm:pt>
    <dgm:pt modelId="{294C8DCE-660C-4AEC-B38E-F147272AA3D6}" type="pres">
      <dgm:prSet presAssocID="{852A641C-7290-4CEF-AE40-87D2CC81D45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AEE1F5-171B-4D92-8FC9-A1AC5DE61CC9}" type="pres">
      <dgm:prSet presAssocID="{50501B0A-ED87-4C60-9CDC-E9C68B1DF8DA}" presName="sibTrans" presStyleCnt="0"/>
      <dgm:spPr/>
    </dgm:pt>
    <dgm:pt modelId="{15C152E9-986B-4912-9EB3-4B8EF09EF977}" type="pres">
      <dgm:prSet presAssocID="{29B1496E-419B-466C-82D0-BACB29503BA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38CED7-CED2-482F-BE63-E4244C293E6A}" type="presOf" srcId="{2E41B26D-5866-40FF-A415-BF01054DC287}" destId="{294C8DCE-660C-4AEC-B38E-F147272AA3D6}" srcOrd="0" destOrd="2" presId="urn:microsoft.com/office/officeart/2005/8/layout/hList6"/>
    <dgm:cxn modelId="{8DBADBB5-4AE3-446A-9AA7-EB9D8E349980}" srcId="{51BE1AC1-8E75-4C3B-BD76-BD6D63635462}" destId="{29B1496E-419B-466C-82D0-BACB29503BA2}" srcOrd="2" destOrd="0" parTransId="{54451BEB-38C6-4B22-A78D-2766BF5F97D2}" sibTransId="{A28263C0-266C-4571-B5A0-2AF7985B5FDA}"/>
    <dgm:cxn modelId="{B50D40C6-75E4-498A-9DED-A6EC2002BC28}" srcId="{74117CA2-28E0-48E1-BC4C-00293F4C85BB}" destId="{750E6823-31C6-4055-BABD-BCB23F63CA68}" srcOrd="1" destOrd="0" parTransId="{36A929BC-9969-4A0E-A25E-A82D4ECA6804}" sibTransId="{046C38D4-8777-408E-B5E6-19C2E22C4CDA}"/>
    <dgm:cxn modelId="{A7DDEC73-6347-4ACB-BB73-1961089F5278}" srcId="{852A641C-7290-4CEF-AE40-87D2CC81D45D}" destId="{2E41B26D-5866-40FF-A415-BF01054DC287}" srcOrd="1" destOrd="0" parTransId="{2D880AB5-3579-4B45-94FF-3643A6CA8AED}" sibTransId="{D7099FFD-0C3B-432C-89CB-2F9FF98FC63E}"/>
    <dgm:cxn modelId="{21284F92-DF3C-47C0-907D-E9743E701D04}" type="presOf" srcId="{1B0EF048-8CEA-4E18-BE56-E27611A85F3B}" destId="{15C152E9-986B-4912-9EB3-4B8EF09EF977}" srcOrd="0" destOrd="1" presId="urn:microsoft.com/office/officeart/2005/8/layout/hList6"/>
    <dgm:cxn modelId="{9899C670-849A-4068-9699-9D4A5F8E86AA}" srcId="{51BE1AC1-8E75-4C3B-BD76-BD6D63635462}" destId="{74117CA2-28E0-48E1-BC4C-00293F4C85BB}" srcOrd="0" destOrd="0" parTransId="{53FC7D2F-5B5E-4C74-8487-947EB0472228}" sibTransId="{6A3F1F07-8002-4AB7-AB8A-EC8C7582223A}"/>
    <dgm:cxn modelId="{BD6AC92D-0A76-47BE-A9BF-FD5ECDA45C39}" type="presOf" srcId="{750E6823-31C6-4055-BABD-BCB23F63CA68}" destId="{BB9CB4A9-9F74-4C82-8137-AFE0109A121E}" srcOrd="0" destOrd="2" presId="urn:microsoft.com/office/officeart/2005/8/layout/hList6"/>
    <dgm:cxn modelId="{61970D04-4D00-45EA-828B-D97DA843C9F5}" srcId="{51BE1AC1-8E75-4C3B-BD76-BD6D63635462}" destId="{852A641C-7290-4CEF-AE40-87D2CC81D45D}" srcOrd="1" destOrd="0" parTransId="{07371E20-1138-4EAD-8025-1E5CBD7FB0E9}" sibTransId="{50501B0A-ED87-4C60-9CDC-E9C68B1DF8DA}"/>
    <dgm:cxn modelId="{B604EFB1-E5AF-4FA8-9CA9-D78171497C22}" type="presOf" srcId="{29B1496E-419B-466C-82D0-BACB29503BA2}" destId="{15C152E9-986B-4912-9EB3-4B8EF09EF977}" srcOrd="0" destOrd="0" presId="urn:microsoft.com/office/officeart/2005/8/layout/hList6"/>
    <dgm:cxn modelId="{A99F7FDB-0AE8-4FDA-9AA1-E53E2DC6217C}" type="presOf" srcId="{51BE1AC1-8E75-4C3B-BD76-BD6D63635462}" destId="{E9E4F9FD-8BFC-4496-ABB2-5E95D0F4905A}" srcOrd="0" destOrd="0" presId="urn:microsoft.com/office/officeart/2005/8/layout/hList6"/>
    <dgm:cxn modelId="{FAF132D7-0F26-405F-B176-13C441664495}" type="presOf" srcId="{852A641C-7290-4CEF-AE40-87D2CC81D45D}" destId="{294C8DCE-660C-4AEC-B38E-F147272AA3D6}" srcOrd="0" destOrd="0" presId="urn:microsoft.com/office/officeart/2005/8/layout/hList6"/>
    <dgm:cxn modelId="{0BDE379B-2F52-4030-9C39-7DEA8B8BEB8C}" type="presOf" srcId="{5E9F7547-A14C-4E39-9B80-DC55754079F5}" destId="{294C8DCE-660C-4AEC-B38E-F147272AA3D6}" srcOrd="0" destOrd="1" presId="urn:microsoft.com/office/officeart/2005/8/layout/hList6"/>
    <dgm:cxn modelId="{6C4203CE-D0E8-4576-982E-8424F1BF8B3D}" srcId="{29B1496E-419B-466C-82D0-BACB29503BA2}" destId="{1B0EF048-8CEA-4E18-BE56-E27611A85F3B}" srcOrd="0" destOrd="0" parTransId="{3C04B0D3-0143-42D2-B538-EF4887B980C8}" sibTransId="{419260D9-C97D-4793-95CB-CB61D3C2BF08}"/>
    <dgm:cxn modelId="{172AD5AC-DA11-4710-8F03-4CD6A5A4D373}" type="presOf" srcId="{61545351-FE26-4C0F-85D1-E8AD47EF6C96}" destId="{BB9CB4A9-9F74-4C82-8137-AFE0109A121E}" srcOrd="0" destOrd="1" presId="urn:microsoft.com/office/officeart/2005/8/layout/hList6"/>
    <dgm:cxn modelId="{C2E671A1-B11F-4F32-BA2A-675BA118ABCE}" srcId="{852A641C-7290-4CEF-AE40-87D2CC81D45D}" destId="{5E9F7547-A14C-4E39-9B80-DC55754079F5}" srcOrd="0" destOrd="0" parTransId="{7262D70C-FBE8-4556-B07B-9E5DFE4BF610}" sibTransId="{51915F1C-2035-4AA8-A078-22E5B914EC13}"/>
    <dgm:cxn modelId="{9E1ED4E3-C37A-459B-9773-CCCD415C617A}" srcId="{74117CA2-28E0-48E1-BC4C-00293F4C85BB}" destId="{61545351-FE26-4C0F-85D1-E8AD47EF6C96}" srcOrd="0" destOrd="0" parTransId="{A994AC8D-BDFD-410C-8C5A-0302AA76C31F}" sibTransId="{D8EBC76D-B2AC-482C-B77A-CA510A701952}"/>
    <dgm:cxn modelId="{172370E0-78BA-41C4-8492-9C25FCC03536}" type="presOf" srcId="{74117CA2-28E0-48E1-BC4C-00293F4C85BB}" destId="{BB9CB4A9-9F74-4C82-8137-AFE0109A121E}" srcOrd="0" destOrd="0" presId="urn:microsoft.com/office/officeart/2005/8/layout/hList6"/>
    <dgm:cxn modelId="{28AE6C65-8F35-4613-AB5D-00521C38AE26}" type="presParOf" srcId="{E9E4F9FD-8BFC-4496-ABB2-5E95D0F4905A}" destId="{BB9CB4A9-9F74-4C82-8137-AFE0109A121E}" srcOrd="0" destOrd="0" presId="urn:microsoft.com/office/officeart/2005/8/layout/hList6"/>
    <dgm:cxn modelId="{19F8A7CF-D541-4898-9C24-072520053460}" type="presParOf" srcId="{E9E4F9FD-8BFC-4496-ABB2-5E95D0F4905A}" destId="{09B4246F-1560-4F13-BCE0-38197790E20D}" srcOrd="1" destOrd="0" presId="urn:microsoft.com/office/officeart/2005/8/layout/hList6"/>
    <dgm:cxn modelId="{7DE66890-DF3C-4A3D-B07E-8945CA849B03}" type="presParOf" srcId="{E9E4F9FD-8BFC-4496-ABB2-5E95D0F4905A}" destId="{294C8DCE-660C-4AEC-B38E-F147272AA3D6}" srcOrd="2" destOrd="0" presId="urn:microsoft.com/office/officeart/2005/8/layout/hList6"/>
    <dgm:cxn modelId="{ECCEFFC1-F11C-42E3-A659-EDD673956726}" type="presParOf" srcId="{E9E4F9FD-8BFC-4496-ABB2-5E95D0F4905A}" destId="{AAAEE1F5-171B-4D92-8FC9-A1AC5DE61CC9}" srcOrd="3" destOrd="0" presId="urn:microsoft.com/office/officeart/2005/8/layout/hList6"/>
    <dgm:cxn modelId="{CB9D0A37-68DA-4FD2-A666-5F34FA86E242}" type="presParOf" srcId="{E9E4F9FD-8BFC-4496-ABB2-5E95D0F4905A}" destId="{15C152E9-986B-4912-9EB3-4B8EF09EF97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7A2D8F-AB6D-445B-B53D-C898CBF6B88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B3A22A-E8A0-40C2-A41D-8176FC55840D}">
      <dgm:prSet phldrT="[Text]"/>
      <dgm:spPr/>
      <dgm:t>
        <a:bodyPr/>
        <a:lstStyle/>
        <a:p>
          <a:r>
            <a:rPr lang="en-US" dirty="0" smtClean="0"/>
            <a:t>Improving your Deployment Success</a:t>
          </a:r>
          <a:endParaRPr lang="en-US" dirty="0"/>
        </a:p>
      </dgm:t>
    </dgm:pt>
    <dgm:pt modelId="{E0A2624A-D4CF-4B0F-87E6-6EBC5498439A}" type="parTrans" cxnId="{6FA5285F-F1B6-4466-B3CA-2ADE6EEBF878}">
      <dgm:prSet/>
      <dgm:spPr/>
      <dgm:t>
        <a:bodyPr/>
        <a:lstStyle/>
        <a:p>
          <a:endParaRPr lang="en-US"/>
        </a:p>
      </dgm:t>
    </dgm:pt>
    <dgm:pt modelId="{76434BF6-B700-4717-815F-4522869DFC6D}" type="sibTrans" cxnId="{6FA5285F-F1B6-4466-B3CA-2ADE6EEBF878}">
      <dgm:prSet/>
      <dgm:spPr/>
      <dgm:t>
        <a:bodyPr/>
        <a:lstStyle/>
        <a:p>
          <a:endParaRPr lang="en-US"/>
        </a:p>
      </dgm:t>
    </dgm:pt>
    <dgm:pt modelId="{5CCDBAA9-47E6-4C40-B3D0-07EA4508BE48}">
      <dgm:prSet phldrT="[Text]"/>
      <dgm:spPr/>
      <dgm:t>
        <a:bodyPr/>
        <a:lstStyle/>
        <a:p>
          <a:r>
            <a:rPr lang="en-US" dirty="0" smtClean="0"/>
            <a:t>Download Exchange 2010 SP1 (it’s the full version).</a:t>
          </a:r>
          <a:endParaRPr lang="en-US" dirty="0"/>
        </a:p>
      </dgm:t>
    </dgm:pt>
    <dgm:pt modelId="{C571848F-0949-49EC-9482-AC160271DD0A}" type="parTrans" cxnId="{7D839F34-F024-448C-9B5B-707FD964BC3F}">
      <dgm:prSet/>
      <dgm:spPr/>
      <dgm:t>
        <a:bodyPr/>
        <a:lstStyle/>
        <a:p>
          <a:endParaRPr lang="en-US"/>
        </a:p>
      </dgm:t>
    </dgm:pt>
    <dgm:pt modelId="{2058BCE3-7523-4793-A1F6-279BAF6343AA}" type="sibTrans" cxnId="{7D839F34-F024-448C-9B5B-707FD964BC3F}">
      <dgm:prSet/>
      <dgm:spPr/>
      <dgm:t>
        <a:bodyPr/>
        <a:lstStyle/>
        <a:p>
          <a:endParaRPr lang="en-US"/>
        </a:p>
      </dgm:t>
    </dgm:pt>
    <dgm:pt modelId="{E9DDCE19-37F6-439F-AD8E-62D0BECC1042}">
      <dgm:prSet phldrT="[Text]"/>
      <dgm:spPr/>
      <dgm:t>
        <a:bodyPr/>
        <a:lstStyle/>
        <a:p>
          <a:r>
            <a:rPr lang="en-US" dirty="0" smtClean="0"/>
            <a:t>Don’t want to install. Download the pre-configured Exchange 2010 VHD and power it on!</a:t>
          </a:r>
          <a:endParaRPr lang="en-US" dirty="0"/>
        </a:p>
      </dgm:t>
    </dgm:pt>
    <dgm:pt modelId="{9B40A567-8F6B-47CC-8B39-5D3CC528A347}" type="parTrans" cxnId="{7002997E-2F32-44D0-9C10-6F9BB0F77FE2}">
      <dgm:prSet/>
      <dgm:spPr/>
      <dgm:t>
        <a:bodyPr/>
        <a:lstStyle/>
        <a:p>
          <a:endParaRPr lang="en-US"/>
        </a:p>
      </dgm:t>
    </dgm:pt>
    <dgm:pt modelId="{1BA9F8B4-E829-41A3-B9DA-4C08A1B28C74}" type="sibTrans" cxnId="{7002997E-2F32-44D0-9C10-6F9BB0F77FE2}">
      <dgm:prSet/>
      <dgm:spPr/>
      <dgm:t>
        <a:bodyPr/>
        <a:lstStyle/>
        <a:p>
          <a:endParaRPr lang="en-US"/>
        </a:p>
      </dgm:t>
    </dgm:pt>
    <dgm:pt modelId="{D8B2CEEB-3C92-48EC-8FC8-DFE3620BA771}">
      <dgm:prSet phldrT="[Text]"/>
      <dgm:spPr/>
      <dgm:t>
        <a:bodyPr/>
        <a:lstStyle/>
        <a:p>
          <a:r>
            <a:rPr lang="en-US" dirty="0" smtClean="0"/>
            <a:t>Use a test domain name for testing DNS, mail flow, firewall, and SSL configurations.</a:t>
          </a:r>
          <a:endParaRPr lang="en-US" dirty="0"/>
        </a:p>
      </dgm:t>
    </dgm:pt>
    <dgm:pt modelId="{88AA9B36-C18C-4675-B516-9DA671F73EAC}" type="parTrans" cxnId="{284F1BD6-A47A-4D3B-A1C6-48783BBF86AF}">
      <dgm:prSet/>
      <dgm:spPr/>
      <dgm:t>
        <a:bodyPr/>
        <a:lstStyle/>
        <a:p>
          <a:endParaRPr lang="en-US"/>
        </a:p>
      </dgm:t>
    </dgm:pt>
    <dgm:pt modelId="{462242EF-4B56-4264-937D-3E8940B69DE0}" type="sibTrans" cxnId="{284F1BD6-A47A-4D3B-A1C6-48783BBF86AF}">
      <dgm:prSet/>
      <dgm:spPr/>
      <dgm:t>
        <a:bodyPr/>
        <a:lstStyle/>
        <a:p>
          <a:endParaRPr lang="en-US"/>
        </a:p>
      </dgm:t>
    </dgm:pt>
    <dgm:pt modelId="{3E5671F7-A88B-4D45-9AF2-232551BE8CCF}" type="pres">
      <dgm:prSet presAssocID="{907A2D8F-AB6D-445B-B53D-C898CBF6B88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7B67592-3160-4A63-82D9-31EEDCBCEE3D}" type="pres">
      <dgm:prSet presAssocID="{CAB3A22A-E8A0-40C2-A41D-8176FC55840D}" presName="linNode" presStyleCnt="0"/>
      <dgm:spPr/>
    </dgm:pt>
    <dgm:pt modelId="{7F96EC0B-2A86-418A-B142-A9EC1F78B855}" type="pres">
      <dgm:prSet presAssocID="{CAB3A22A-E8A0-40C2-A41D-8176FC55840D}" presName="parentShp" presStyleLbl="node1" presStyleIdx="0" presStyleCnt="1" custLinFactNeighborX="-12500" custLinFactNeighborY="-1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2B89A0-9A39-4D48-9356-7DEB6FC07F7B}" type="pres">
      <dgm:prSet presAssocID="{CAB3A22A-E8A0-40C2-A41D-8176FC55840D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9D7955-BC32-4597-947C-5043A82302DB}" type="presOf" srcId="{D8B2CEEB-3C92-48EC-8FC8-DFE3620BA771}" destId="{392B89A0-9A39-4D48-9356-7DEB6FC07F7B}" srcOrd="0" destOrd="2" presId="urn:microsoft.com/office/officeart/2005/8/layout/vList6"/>
    <dgm:cxn modelId="{B1EED802-1B44-40CC-883E-B1CCB27BDA7D}" type="presOf" srcId="{5CCDBAA9-47E6-4C40-B3D0-07EA4508BE48}" destId="{392B89A0-9A39-4D48-9356-7DEB6FC07F7B}" srcOrd="0" destOrd="0" presId="urn:microsoft.com/office/officeart/2005/8/layout/vList6"/>
    <dgm:cxn modelId="{6FA5285F-F1B6-4466-B3CA-2ADE6EEBF878}" srcId="{907A2D8F-AB6D-445B-B53D-C898CBF6B88F}" destId="{CAB3A22A-E8A0-40C2-A41D-8176FC55840D}" srcOrd="0" destOrd="0" parTransId="{E0A2624A-D4CF-4B0F-87E6-6EBC5498439A}" sibTransId="{76434BF6-B700-4717-815F-4522869DFC6D}"/>
    <dgm:cxn modelId="{284F1BD6-A47A-4D3B-A1C6-48783BBF86AF}" srcId="{CAB3A22A-E8A0-40C2-A41D-8176FC55840D}" destId="{D8B2CEEB-3C92-48EC-8FC8-DFE3620BA771}" srcOrd="2" destOrd="0" parTransId="{88AA9B36-C18C-4675-B516-9DA671F73EAC}" sibTransId="{462242EF-4B56-4264-937D-3E8940B69DE0}"/>
    <dgm:cxn modelId="{7D839F34-F024-448C-9B5B-707FD964BC3F}" srcId="{CAB3A22A-E8A0-40C2-A41D-8176FC55840D}" destId="{5CCDBAA9-47E6-4C40-B3D0-07EA4508BE48}" srcOrd="0" destOrd="0" parTransId="{C571848F-0949-49EC-9482-AC160271DD0A}" sibTransId="{2058BCE3-7523-4793-A1F6-279BAF6343AA}"/>
    <dgm:cxn modelId="{8AC611C0-575E-48BC-8A56-CEBF5B806312}" type="presOf" srcId="{907A2D8F-AB6D-445B-B53D-C898CBF6B88F}" destId="{3E5671F7-A88B-4D45-9AF2-232551BE8CCF}" srcOrd="0" destOrd="0" presId="urn:microsoft.com/office/officeart/2005/8/layout/vList6"/>
    <dgm:cxn modelId="{B84F344A-55C5-4B68-82C6-06986E40A4E5}" type="presOf" srcId="{CAB3A22A-E8A0-40C2-A41D-8176FC55840D}" destId="{7F96EC0B-2A86-418A-B142-A9EC1F78B855}" srcOrd="0" destOrd="0" presId="urn:microsoft.com/office/officeart/2005/8/layout/vList6"/>
    <dgm:cxn modelId="{1C79CEF9-7B38-4F07-8672-05A94C4A7E9C}" type="presOf" srcId="{E9DDCE19-37F6-439F-AD8E-62D0BECC1042}" destId="{392B89A0-9A39-4D48-9356-7DEB6FC07F7B}" srcOrd="0" destOrd="1" presId="urn:microsoft.com/office/officeart/2005/8/layout/vList6"/>
    <dgm:cxn modelId="{7002997E-2F32-44D0-9C10-6F9BB0F77FE2}" srcId="{CAB3A22A-E8A0-40C2-A41D-8176FC55840D}" destId="{E9DDCE19-37F6-439F-AD8E-62D0BECC1042}" srcOrd="1" destOrd="0" parTransId="{9B40A567-8F6B-47CC-8B39-5D3CC528A347}" sibTransId="{1BA9F8B4-E829-41A3-B9DA-4C08A1B28C74}"/>
    <dgm:cxn modelId="{CFAB3BA1-17C7-4E40-A33E-941F1F4CC64C}" type="presParOf" srcId="{3E5671F7-A88B-4D45-9AF2-232551BE8CCF}" destId="{17B67592-3160-4A63-82D9-31EEDCBCEE3D}" srcOrd="0" destOrd="0" presId="urn:microsoft.com/office/officeart/2005/8/layout/vList6"/>
    <dgm:cxn modelId="{BAF7D5D3-166A-4520-9304-F8170A177EC2}" type="presParOf" srcId="{17B67592-3160-4A63-82D9-31EEDCBCEE3D}" destId="{7F96EC0B-2A86-418A-B142-A9EC1F78B855}" srcOrd="0" destOrd="0" presId="urn:microsoft.com/office/officeart/2005/8/layout/vList6"/>
    <dgm:cxn modelId="{36DBDAF2-EDBA-44E0-A9F4-B627576D258B}" type="presParOf" srcId="{17B67592-3160-4A63-82D9-31EEDCBCEE3D}" destId="{392B89A0-9A39-4D48-9356-7DEB6FC07F7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44027-B577-4F83-ABFC-6D663F2FB495}">
      <dsp:nvSpPr>
        <dsp:cNvPr id="0" name=""/>
        <dsp:cNvSpPr/>
      </dsp:nvSpPr>
      <dsp:spPr>
        <a:xfrm>
          <a:off x="3560" y="0"/>
          <a:ext cx="1249486" cy="46227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5.5</a:t>
          </a:r>
          <a:endParaRPr lang="en-US" sz="3400" kern="1200" dirty="0"/>
        </a:p>
      </dsp:txBody>
      <dsp:txXfrm>
        <a:off x="3560" y="0"/>
        <a:ext cx="1249486" cy="1386840"/>
      </dsp:txXfrm>
    </dsp:sp>
    <dsp:sp modelId="{E2ED003F-830F-40E9-B125-D16CC583735D}">
      <dsp:nvSpPr>
        <dsp:cNvPr id="0" name=""/>
        <dsp:cNvSpPr/>
      </dsp:nvSpPr>
      <dsp:spPr>
        <a:xfrm>
          <a:off x="103554" y="1346199"/>
          <a:ext cx="1097279" cy="1097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No.</a:t>
          </a:r>
          <a:endParaRPr lang="en-US" sz="2300" kern="1200" dirty="0"/>
        </a:p>
      </dsp:txBody>
      <dsp:txXfrm>
        <a:off x="135692" y="1378337"/>
        <a:ext cx="1033003" cy="1032994"/>
      </dsp:txXfrm>
    </dsp:sp>
    <dsp:sp modelId="{E1E6DC47-C335-4837-940E-173206ED5873}">
      <dsp:nvSpPr>
        <dsp:cNvPr id="0" name=""/>
        <dsp:cNvSpPr/>
      </dsp:nvSpPr>
      <dsp:spPr>
        <a:xfrm>
          <a:off x="1346758" y="0"/>
          <a:ext cx="1249486" cy="46227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2000</a:t>
          </a:r>
          <a:endParaRPr lang="en-US" sz="3400" kern="1200" dirty="0"/>
        </a:p>
      </dsp:txBody>
      <dsp:txXfrm>
        <a:off x="1346758" y="0"/>
        <a:ext cx="1249486" cy="1386840"/>
      </dsp:txXfrm>
    </dsp:sp>
    <dsp:sp modelId="{FC9EBA99-B580-4F33-B481-C3025AAC35ED}">
      <dsp:nvSpPr>
        <dsp:cNvPr id="0" name=""/>
        <dsp:cNvSpPr/>
      </dsp:nvSpPr>
      <dsp:spPr>
        <a:xfrm>
          <a:off x="1422862" y="1346199"/>
          <a:ext cx="1097279" cy="1097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No.</a:t>
          </a:r>
          <a:endParaRPr lang="en-US" sz="2300" kern="1200" dirty="0"/>
        </a:p>
      </dsp:txBody>
      <dsp:txXfrm>
        <a:off x="1455000" y="1378337"/>
        <a:ext cx="1033003" cy="1032994"/>
      </dsp:txXfrm>
    </dsp:sp>
    <dsp:sp modelId="{BC1DA042-DA13-4A44-BEF0-A44367227C96}">
      <dsp:nvSpPr>
        <dsp:cNvPr id="0" name=""/>
        <dsp:cNvSpPr/>
      </dsp:nvSpPr>
      <dsp:spPr>
        <a:xfrm>
          <a:off x="2689956" y="0"/>
          <a:ext cx="1249486" cy="46227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2003</a:t>
          </a:r>
          <a:endParaRPr lang="en-US" sz="3400" kern="1200" dirty="0"/>
        </a:p>
      </dsp:txBody>
      <dsp:txXfrm>
        <a:off x="2689956" y="0"/>
        <a:ext cx="1249486" cy="1386840"/>
      </dsp:txXfrm>
    </dsp:sp>
    <dsp:sp modelId="{6B0B849E-B65E-4BE5-A1EE-D5CD17CF0A5B}">
      <dsp:nvSpPr>
        <dsp:cNvPr id="0" name=""/>
        <dsp:cNvSpPr/>
      </dsp:nvSpPr>
      <dsp:spPr>
        <a:xfrm>
          <a:off x="2766060" y="1383129"/>
          <a:ext cx="1097279" cy="1097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SP2+ (native mode)</a:t>
          </a:r>
          <a:endParaRPr lang="en-US" sz="2300" kern="1200" dirty="0"/>
        </a:p>
      </dsp:txBody>
      <dsp:txXfrm>
        <a:off x="2798198" y="1415267"/>
        <a:ext cx="1033003" cy="1032994"/>
      </dsp:txXfrm>
    </dsp:sp>
    <dsp:sp modelId="{8958F6E1-8644-4458-BDE1-EF7480E8D8F3}">
      <dsp:nvSpPr>
        <dsp:cNvPr id="0" name=""/>
        <dsp:cNvSpPr/>
      </dsp:nvSpPr>
      <dsp:spPr>
        <a:xfrm>
          <a:off x="4033154" y="0"/>
          <a:ext cx="1249486" cy="46227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2007</a:t>
          </a:r>
          <a:endParaRPr lang="en-US" sz="3400" kern="1200" dirty="0"/>
        </a:p>
      </dsp:txBody>
      <dsp:txXfrm>
        <a:off x="4033154" y="0"/>
        <a:ext cx="1249486" cy="1386840"/>
      </dsp:txXfrm>
    </dsp:sp>
    <dsp:sp modelId="{905A7EE4-955B-468C-9D1F-791677862B29}">
      <dsp:nvSpPr>
        <dsp:cNvPr id="0" name=""/>
        <dsp:cNvSpPr/>
      </dsp:nvSpPr>
      <dsp:spPr>
        <a:xfrm>
          <a:off x="4114796" y="1422402"/>
          <a:ext cx="1097279" cy="1097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RTM+</a:t>
          </a:r>
          <a:endParaRPr lang="en-US" sz="2300" kern="1200" dirty="0"/>
        </a:p>
      </dsp:txBody>
      <dsp:txXfrm>
        <a:off x="4146934" y="1454540"/>
        <a:ext cx="1033003" cy="1032994"/>
      </dsp:txXfrm>
    </dsp:sp>
    <dsp:sp modelId="{4D7678B2-AE00-47A2-9A54-4BE1D3076656}">
      <dsp:nvSpPr>
        <dsp:cNvPr id="0" name=""/>
        <dsp:cNvSpPr/>
      </dsp:nvSpPr>
      <dsp:spPr>
        <a:xfrm>
          <a:off x="5376352" y="0"/>
          <a:ext cx="1249486" cy="46227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2010</a:t>
          </a:r>
          <a:endParaRPr lang="en-US" sz="3400" kern="1200" dirty="0"/>
        </a:p>
      </dsp:txBody>
      <dsp:txXfrm>
        <a:off x="5376352" y="0"/>
        <a:ext cx="1249486" cy="1386840"/>
      </dsp:txXfrm>
    </dsp:sp>
    <dsp:sp modelId="{E11B7C1F-1793-4954-8B5E-4779EBA26DFB}">
      <dsp:nvSpPr>
        <dsp:cNvPr id="0" name=""/>
        <dsp:cNvSpPr/>
      </dsp:nvSpPr>
      <dsp:spPr>
        <a:xfrm>
          <a:off x="5440051" y="1422402"/>
          <a:ext cx="1097279" cy="1097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RTM+</a:t>
          </a:r>
          <a:endParaRPr lang="en-US" sz="2300" kern="1200" dirty="0"/>
        </a:p>
      </dsp:txBody>
      <dsp:txXfrm>
        <a:off x="5472189" y="1454540"/>
        <a:ext cx="1033003" cy="10329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44027-B577-4F83-ABFC-6D663F2FB495}">
      <dsp:nvSpPr>
        <dsp:cNvPr id="0" name=""/>
        <dsp:cNvSpPr/>
      </dsp:nvSpPr>
      <dsp:spPr>
        <a:xfrm>
          <a:off x="1598" y="0"/>
          <a:ext cx="1568332" cy="46227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2000</a:t>
          </a:r>
          <a:endParaRPr lang="en-US" sz="4000" kern="1200" dirty="0"/>
        </a:p>
      </dsp:txBody>
      <dsp:txXfrm>
        <a:off x="1598" y="0"/>
        <a:ext cx="1568332" cy="1386840"/>
      </dsp:txXfrm>
    </dsp:sp>
    <dsp:sp modelId="{E2ED003F-830F-40E9-B125-D16CC583735D}">
      <dsp:nvSpPr>
        <dsp:cNvPr id="0" name=""/>
        <dsp:cNvSpPr/>
      </dsp:nvSpPr>
      <dsp:spPr>
        <a:xfrm>
          <a:off x="99964" y="1300286"/>
          <a:ext cx="1371600" cy="1097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Nope!</a:t>
          </a:r>
          <a:endParaRPr lang="en-US" sz="2400" kern="1200" dirty="0"/>
        </a:p>
      </dsp:txBody>
      <dsp:txXfrm>
        <a:off x="132102" y="1332424"/>
        <a:ext cx="1307324" cy="1032994"/>
      </dsp:txXfrm>
    </dsp:sp>
    <dsp:sp modelId="{FC9A9095-E81A-4A00-BE04-83424289F60C}">
      <dsp:nvSpPr>
        <dsp:cNvPr id="0" name=""/>
        <dsp:cNvSpPr/>
      </dsp:nvSpPr>
      <dsp:spPr>
        <a:xfrm>
          <a:off x="1687555" y="0"/>
          <a:ext cx="1568332" cy="46227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2003 SP1+</a:t>
          </a:r>
          <a:endParaRPr lang="en-US" sz="4000" kern="1200" dirty="0"/>
        </a:p>
      </dsp:txBody>
      <dsp:txXfrm>
        <a:off x="1687555" y="0"/>
        <a:ext cx="1568332" cy="1386840"/>
      </dsp:txXfrm>
    </dsp:sp>
    <dsp:sp modelId="{9388BCE2-907B-43E9-B237-A3F8544DBBB3}">
      <dsp:nvSpPr>
        <dsp:cNvPr id="0" name=""/>
        <dsp:cNvSpPr/>
      </dsp:nvSpPr>
      <dsp:spPr>
        <a:xfrm>
          <a:off x="1785921" y="1300286"/>
          <a:ext cx="1371600" cy="1097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Possible</a:t>
          </a:r>
          <a:endParaRPr lang="en-US" sz="2400" kern="1200" dirty="0"/>
        </a:p>
      </dsp:txBody>
      <dsp:txXfrm>
        <a:off x="1818059" y="1332424"/>
        <a:ext cx="1307324" cy="1032994"/>
      </dsp:txXfrm>
    </dsp:sp>
    <dsp:sp modelId="{BC1DA042-DA13-4A44-BEF0-A44367227C96}">
      <dsp:nvSpPr>
        <dsp:cNvPr id="0" name=""/>
        <dsp:cNvSpPr/>
      </dsp:nvSpPr>
      <dsp:spPr>
        <a:xfrm>
          <a:off x="3373512" y="0"/>
          <a:ext cx="1568332" cy="46227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2008</a:t>
          </a:r>
          <a:endParaRPr lang="en-US" sz="4000" kern="1200" dirty="0"/>
        </a:p>
      </dsp:txBody>
      <dsp:txXfrm>
        <a:off x="3373512" y="0"/>
        <a:ext cx="1568332" cy="1386840"/>
      </dsp:txXfrm>
    </dsp:sp>
    <dsp:sp modelId="{6B0B849E-B65E-4BE5-A1EE-D5CD17CF0A5B}">
      <dsp:nvSpPr>
        <dsp:cNvPr id="0" name=""/>
        <dsp:cNvSpPr/>
      </dsp:nvSpPr>
      <dsp:spPr>
        <a:xfrm>
          <a:off x="3471878" y="1300286"/>
          <a:ext cx="1371600" cy="1097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RTM+</a:t>
          </a:r>
          <a:endParaRPr lang="en-US" sz="2400" kern="1200" dirty="0"/>
        </a:p>
      </dsp:txBody>
      <dsp:txXfrm>
        <a:off x="3504016" y="1332424"/>
        <a:ext cx="1307324" cy="1032994"/>
      </dsp:txXfrm>
    </dsp:sp>
    <dsp:sp modelId="{8958F6E1-8644-4458-BDE1-EF7480E8D8F3}">
      <dsp:nvSpPr>
        <dsp:cNvPr id="0" name=""/>
        <dsp:cNvSpPr/>
      </dsp:nvSpPr>
      <dsp:spPr>
        <a:xfrm>
          <a:off x="5059469" y="0"/>
          <a:ext cx="1568332" cy="46227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2008 R2</a:t>
          </a:r>
          <a:endParaRPr lang="en-US" sz="4000" kern="1200" dirty="0"/>
        </a:p>
      </dsp:txBody>
      <dsp:txXfrm>
        <a:off x="5059469" y="0"/>
        <a:ext cx="1568332" cy="1386840"/>
      </dsp:txXfrm>
    </dsp:sp>
    <dsp:sp modelId="{905A7EE4-955B-468C-9D1F-791677862B29}">
      <dsp:nvSpPr>
        <dsp:cNvPr id="0" name=""/>
        <dsp:cNvSpPr/>
      </dsp:nvSpPr>
      <dsp:spPr>
        <a:xfrm>
          <a:off x="5157835" y="1300286"/>
          <a:ext cx="1371600" cy="1097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RTM+</a:t>
          </a:r>
          <a:endParaRPr lang="en-US" sz="2400" kern="1200" dirty="0"/>
        </a:p>
      </dsp:txBody>
      <dsp:txXfrm>
        <a:off x="5189973" y="1332424"/>
        <a:ext cx="1307324" cy="10329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42889-0D9A-4FF4-94A7-97F062855A43}">
      <dsp:nvSpPr>
        <dsp:cNvPr id="0" name=""/>
        <dsp:cNvSpPr/>
      </dsp:nvSpPr>
      <dsp:spPr>
        <a:xfrm>
          <a:off x="0" y="190499"/>
          <a:ext cx="7924800" cy="4952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E99AB6-9BB9-4A2C-995B-F7A4B5374EF9}">
      <dsp:nvSpPr>
        <dsp:cNvPr id="0" name=""/>
        <dsp:cNvSpPr/>
      </dsp:nvSpPr>
      <dsp:spPr>
        <a:xfrm>
          <a:off x="780592" y="3873550"/>
          <a:ext cx="182270" cy="182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01A9E9-561B-467F-BE4F-9712B89FE340}">
      <dsp:nvSpPr>
        <dsp:cNvPr id="0" name=""/>
        <dsp:cNvSpPr/>
      </dsp:nvSpPr>
      <dsp:spPr>
        <a:xfrm>
          <a:off x="871727" y="3964685"/>
          <a:ext cx="1038148" cy="1178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581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Upgrade 2003 to SP2</a:t>
          </a:r>
          <a:endParaRPr lang="en-US" sz="1900" kern="1200" dirty="0"/>
        </a:p>
      </dsp:txBody>
      <dsp:txXfrm>
        <a:off x="871727" y="3964685"/>
        <a:ext cx="1038148" cy="1178814"/>
      </dsp:txXfrm>
    </dsp:sp>
    <dsp:sp modelId="{CD3E561B-8C0B-411A-9C90-8A2E87D27D03}">
      <dsp:nvSpPr>
        <dsp:cNvPr id="0" name=""/>
        <dsp:cNvSpPr/>
      </dsp:nvSpPr>
      <dsp:spPr>
        <a:xfrm>
          <a:off x="1767230" y="2925546"/>
          <a:ext cx="285292" cy="2852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A98BD-0BE8-443C-AA43-A395A33C8268}">
      <dsp:nvSpPr>
        <dsp:cNvPr id="0" name=""/>
        <dsp:cNvSpPr/>
      </dsp:nvSpPr>
      <dsp:spPr>
        <a:xfrm>
          <a:off x="1909876" y="3068192"/>
          <a:ext cx="1315516" cy="2075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171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Deploy Exchange 2010 in this order (CAS, HUB, MBX)</a:t>
          </a:r>
          <a:endParaRPr lang="en-US" sz="1900" kern="1200" dirty="0"/>
        </a:p>
      </dsp:txBody>
      <dsp:txXfrm>
        <a:off x="1909876" y="3068192"/>
        <a:ext cx="1315516" cy="2075307"/>
      </dsp:txXfrm>
    </dsp:sp>
    <dsp:sp modelId="{83B2C3A6-EE40-44E1-BF8A-248BB7854129}">
      <dsp:nvSpPr>
        <dsp:cNvPr id="0" name=""/>
        <dsp:cNvSpPr/>
      </dsp:nvSpPr>
      <dsp:spPr>
        <a:xfrm>
          <a:off x="3035198" y="2169718"/>
          <a:ext cx="380390" cy="3803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18EF5-BEE8-49AB-B33D-C08F76480018}">
      <dsp:nvSpPr>
        <dsp:cNvPr id="0" name=""/>
        <dsp:cNvSpPr/>
      </dsp:nvSpPr>
      <dsp:spPr>
        <a:xfrm>
          <a:off x="3225393" y="2321806"/>
          <a:ext cx="1529486" cy="2783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561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Configure 2003 Front-End &amp; 2010 CAS support.</a:t>
          </a:r>
          <a:endParaRPr lang="en-US" sz="1900" kern="1200" dirty="0"/>
        </a:p>
      </dsp:txBody>
      <dsp:txXfrm>
        <a:off x="3225393" y="2321806"/>
        <a:ext cx="1529486" cy="2783586"/>
      </dsp:txXfrm>
    </dsp:sp>
    <dsp:sp modelId="{8AEDD3AC-7CBC-4235-B72A-8A9AA94AA03B}">
      <dsp:nvSpPr>
        <dsp:cNvPr id="0" name=""/>
        <dsp:cNvSpPr/>
      </dsp:nvSpPr>
      <dsp:spPr>
        <a:xfrm>
          <a:off x="4509211" y="1579321"/>
          <a:ext cx="491337" cy="4913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64B85-6411-4F40-B11A-5BB154F9C7D2}">
      <dsp:nvSpPr>
        <dsp:cNvPr id="0" name=""/>
        <dsp:cNvSpPr/>
      </dsp:nvSpPr>
      <dsp:spPr>
        <a:xfrm>
          <a:off x="4754879" y="1824989"/>
          <a:ext cx="1584960" cy="3318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350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Configure 2010 HUB to take over email flow.</a:t>
          </a:r>
          <a:endParaRPr lang="en-US" sz="1900" kern="1200" dirty="0"/>
        </a:p>
      </dsp:txBody>
      <dsp:txXfrm>
        <a:off x="4754879" y="1824989"/>
        <a:ext cx="1584960" cy="3318510"/>
      </dsp:txXfrm>
    </dsp:sp>
    <dsp:sp modelId="{CF71F9E6-F30C-4504-A95D-D97CF068C93F}">
      <dsp:nvSpPr>
        <dsp:cNvPr id="0" name=""/>
        <dsp:cNvSpPr/>
      </dsp:nvSpPr>
      <dsp:spPr>
        <a:xfrm>
          <a:off x="6026810" y="1185062"/>
          <a:ext cx="626059" cy="6260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26361-D599-4425-BA42-9E5C964E83A2}">
      <dsp:nvSpPr>
        <dsp:cNvPr id="0" name=""/>
        <dsp:cNvSpPr/>
      </dsp:nvSpPr>
      <dsp:spPr>
        <a:xfrm>
          <a:off x="6339840" y="1498091"/>
          <a:ext cx="1584960" cy="3645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736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Move Mailboxes to 2010</a:t>
          </a:r>
          <a:endParaRPr lang="en-US" sz="1900" kern="1200" dirty="0"/>
        </a:p>
      </dsp:txBody>
      <dsp:txXfrm>
        <a:off x="6339840" y="1498091"/>
        <a:ext cx="1584960" cy="36454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42889-0D9A-4FF4-94A7-97F062855A43}">
      <dsp:nvSpPr>
        <dsp:cNvPr id="0" name=""/>
        <dsp:cNvSpPr/>
      </dsp:nvSpPr>
      <dsp:spPr>
        <a:xfrm>
          <a:off x="0" y="190499"/>
          <a:ext cx="7924800" cy="4952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E99AB6-9BB9-4A2C-995B-F7A4B5374EF9}">
      <dsp:nvSpPr>
        <dsp:cNvPr id="0" name=""/>
        <dsp:cNvSpPr/>
      </dsp:nvSpPr>
      <dsp:spPr>
        <a:xfrm>
          <a:off x="780592" y="3873550"/>
          <a:ext cx="182270" cy="182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01A9E9-561B-467F-BE4F-9712B89FE340}">
      <dsp:nvSpPr>
        <dsp:cNvPr id="0" name=""/>
        <dsp:cNvSpPr/>
      </dsp:nvSpPr>
      <dsp:spPr>
        <a:xfrm>
          <a:off x="871727" y="3964685"/>
          <a:ext cx="1038148" cy="1178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581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Upgrade 2007 to SP2 (HUB </a:t>
          </a:r>
          <a:endParaRPr lang="en-US" sz="1900" kern="1200" dirty="0"/>
        </a:p>
      </dsp:txBody>
      <dsp:txXfrm>
        <a:off x="871727" y="3964685"/>
        <a:ext cx="1038148" cy="1178814"/>
      </dsp:txXfrm>
    </dsp:sp>
    <dsp:sp modelId="{CD3E561B-8C0B-411A-9C90-8A2E87D27D03}">
      <dsp:nvSpPr>
        <dsp:cNvPr id="0" name=""/>
        <dsp:cNvSpPr/>
      </dsp:nvSpPr>
      <dsp:spPr>
        <a:xfrm>
          <a:off x="1767230" y="2925546"/>
          <a:ext cx="285292" cy="2852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A98BD-0BE8-443C-AA43-A395A33C8268}">
      <dsp:nvSpPr>
        <dsp:cNvPr id="0" name=""/>
        <dsp:cNvSpPr/>
      </dsp:nvSpPr>
      <dsp:spPr>
        <a:xfrm>
          <a:off x="1909876" y="3068192"/>
          <a:ext cx="1315516" cy="2075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171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Deploy Exchange 2010 in this order (CAS, HUB, MBX)</a:t>
          </a:r>
          <a:endParaRPr lang="en-US" sz="1900" kern="1200" dirty="0"/>
        </a:p>
      </dsp:txBody>
      <dsp:txXfrm>
        <a:off x="1909876" y="3068192"/>
        <a:ext cx="1315516" cy="2075307"/>
      </dsp:txXfrm>
    </dsp:sp>
    <dsp:sp modelId="{83B2C3A6-EE40-44E1-BF8A-248BB7854129}">
      <dsp:nvSpPr>
        <dsp:cNvPr id="0" name=""/>
        <dsp:cNvSpPr/>
      </dsp:nvSpPr>
      <dsp:spPr>
        <a:xfrm>
          <a:off x="3035198" y="2169718"/>
          <a:ext cx="380390" cy="3803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18EF5-BEE8-49AB-B33D-C08F76480018}">
      <dsp:nvSpPr>
        <dsp:cNvPr id="0" name=""/>
        <dsp:cNvSpPr/>
      </dsp:nvSpPr>
      <dsp:spPr>
        <a:xfrm>
          <a:off x="3225393" y="2321806"/>
          <a:ext cx="1529486" cy="2783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561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Configure 2010 CAS for legacy hostname</a:t>
          </a:r>
          <a:endParaRPr lang="en-US" sz="1900" kern="1200" dirty="0"/>
        </a:p>
      </dsp:txBody>
      <dsp:txXfrm>
        <a:off x="3225393" y="2321806"/>
        <a:ext cx="1529486" cy="2783586"/>
      </dsp:txXfrm>
    </dsp:sp>
    <dsp:sp modelId="{8AEDD3AC-7CBC-4235-B72A-8A9AA94AA03B}">
      <dsp:nvSpPr>
        <dsp:cNvPr id="0" name=""/>
        <dsp:cNvSpPr/>
      </dsp:nvSpPr>
      <dsp:spPr>
        <a:xfrm>
          <a:off x="4509211" y="1579321"/>
          <a:ext cx="491337" cy="4913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A64B85-6411-4F40-B11A-5BB154F9C7D2}">
      <dsp:nvSpPr>
        <dsp:cNvPr id="0" name=""/>
        <dsp:cNvSpPr/>
      </dsp:nvSpPr>
      <dsp:spPr>
        <a:xfrm>
          <a:off x="4724401" y="1981192"/>
          <a:ext cx="1859284" cy="3318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350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Configure 2010 HUB to take over email flow, but 2007 HUB present until </a:t>
          </a:r>
          <a:r>
            <a:rPr lang="en-US" sz="1900" kern="1200" dirty="0" err="1" smtClean="0"/>
            <a:t>decom</a:t>
          </a:r>
          <a:r>
            <a:rPr lang="en-US" sz="1900" kern="1200" dirty="0" smtClean="0"/>
            <a:t>.</a:t>
          </a:r>
          <a:endParaRPr lang="en-US" sz="1900" kern="1200" dirty="0"/>
        </a:p>
      </dsp:txBody>
      <dsp:txXfrm>
        <a:off x="4724401" y="1981192"/>
        <a:ext cx="1859284" cy="3318510"/>
      </dsp:txXfrm>
    </dsp:sp>
    <dsp:sp modelId="{CF71F9E6-F30C-4504-A95D-D97CF068C93F}">
      <dsp:nvSpPr>
        <dsp:cNvPr id="0" name=""/>
        <dsp:cNvSpPr/>
      </dsp:nvSpPr>
      <dsp:spPr>
        <a:xfrm>
          <a:off x="6026810" y="1185062"/>
          <a:ext cx="626059" cy="6260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26361-D599-4425-BA42-9E5C964E83A2}">
      <dsp:nvSpPr>
        <dsp:cNvPr id="0" name=""/>
        <dsp:cNvSpPr/>
      </dsp:nvSpPr>
      <dsp:spPr>
        <a:xfrm>
          <a:off x="6339840" y="1498091"/>
          <a:ext cx="1584960" cy="3645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736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Move Mailboxes to 2010</a:t>
          </a:r>
          <a:endParaRPr lang="en-US" sz="1900" kern="1200" dirty="0"/>
        </a:p>
      </dsp:txBody>
      <dsp:txXfrm>
        <a:off x="6339840" y="1498091"/>
        <a:ext cx="1584960" cy="36454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CB4A9-9F74-4C82-8137-AFE0109A121E}">
      <dsp:nvSpPr>
        <dsp:cNvPr id="0" name=""/>
        <dsp:cNvSpPr/>
      </dsp:nvSpPr>
      <dsp:spPr>
        <a:xfrm rot="16200000">
          <a:off x="-862568" y="863467"/>
          <a:ext cx="4064000" cy="233706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500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Backups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DAG friendly? Make sure ability to backup passive database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Personal Archive (server-side) aware. RTM &amp; SP1 changed functionality.</a:t>
          </a:r>
          <a:endParaRPr lang="en-US" sz="1600" kern="1200" dirty="0"/>
        </a:p>
      </dsp:txBody>
      <dsp:txXfrm rot="5400000">
        <a:off x="900" y="812799"/>
        <a:ext cx="2337064" cy="2438400"/>
      </dsp:txXfrm>
    </dsp:sp>
    <dsp:sp modelId="{294C8DCE-660C-4AEC-B38E-F147272AA3D6}">
      <dsp:nvSpPr>
        <dsp:cNvPr id="0" name=""/>
        <dsp:cNvSpPr/>
      </dsp:nvSpPr>
      <dsp:spPr>
        <a:xfrm rot="16200000">
          <a:off x="1649775" y="863467"/>
          <a:ext cx="4064000" cy="233706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500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Anti-Spam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Support for hub transport spam tagging.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Disclaimer support</a:t>
          </a:r>
          <a:endParaRPr lang="en-US" sz="1600" kern="1200" dirty="0"/>
        </a:p>
      </dsp:txBody>
      <dsp:txXfrm rot="5400000">
        <a:off x="2513243" y="812799"/>
        <a:ext cx="2337064" cy="2438400"/>
      </dsp:txXfrm>
    </dsp:sp>
    <dsp:sp modelId="{15C152E9-986B-4912-9EB3-4B8EF09EF977}">
      <dsp:nvSpPr>
        <dsp:cNvPr id="0" name=""/>
        <dsp:cNvSpPr/>
      </dsp:nvSpPr>
      <dsp:spPr>
        <a:xfrm rot="16200000">
          <a:off x="4162119" y="863467"/>
          <a:ext cx="4064000" cy="233706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500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Archiving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Support for archiving based on </a:t>
          </a:r>
          <a:r>
            <a:rPr lang="en-US" sz="1600" kern="1200" dirty="0" smtClean="0"/>
            <a:t>HUB</a:t>
          </a:r>
          <a:endParaRPr lang="en-US" sz="1600" kern="1200" dirty="0"/>
        </a:p>
      </dsp:txBody>
      <dsp:txXfrm rot="5400000">
        <a:off x="5025587" y="812799"/>
        <a:ext cx="2337064" cy="24384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B89A0-9A39-4D48-9356-7DEB6FC07F7B}">
      <dsp:nvSpPr>
        <dsp:cNvPr id="0" name=""/>
        <dsp:cNvSpPr/>
      </dsp:nvSpPr>
      <dsp:spPr>
        <a:xfrm>
          <a:off x="2438399" y="0"/>
          <a:ext cx="3657600" cy="49580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Download Exchange 2010 SP1 (it’s the full version).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Don’t want to install. Download the pre-configured Exchange 2010 VHD and power it on!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Use a test domain name for testing DNS, mail flow, firewall, and SSL configurations.</a:t>
          </a:r>
          <a:endParaRPr lang="en-US" sz="1800" kern="1200" dirty="0"/>
        </a:p>
      </dsp:txBody>
      <dsp:txXfrm>
        <a:off x="2438399" y="619759"/>
        <a:ext cx="2286000" cy="3718553"/>
      </dsp:txXfrm>
    </dsp:sp>
    <dsp:sp modelId="{7F96EC0B-2A86-418A-B142-A9EC1F78B855}">
      <dsp:nvSpPr>
        <dsp:cNvPr id="0" name=""/>
        <dsp:cNvSpPr/>
      </dsp:nvSpPr>
      <dsp:spPr>
        <a:xfrm>
          <a:off x="0" y="0"/>
          <a:ext cx="2438400" cy="49580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Improving your Deployment Success</a:t>
          </a:r>
          <a:endParaRPr lang="en-US" sz="2900" kern="1200" dirty="0"/>
        </a:p>
      </dsp:txBody>
      <dsp:txXfrm>
        <a:off x="119033" y="119033"/>
        <a:ext cx="2200334" cy="4720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pitchFamily="18" charset="0"/>
              </a:defRPr>
            </a:lvl1pPr>
          </a:lstStyle>
          <a:p>
            <a:fld id="{74E51DE1-32C0-48FC-9767-5453B86BB4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20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A167AC-A645-4561-A05D-AB24FB6DCB6C}" type="slidenum">
              <a:rPr lang="en-US"/>
              <a:pPr/>
              <a:t>4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A07240-FA56-4CDC-A8BA-31D57648AC68}" type="slidenum">
              <a:rPr lang="en-US"/>
              <a:pPr/>
              <a:t>5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A167AC-A645-4561-A05D-AB24FB6DCB6C}" type="slidenum">
              <a:rPr lang="en-US"/>
              <a:pPr/>
              <a:t>6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C7131-EF48-43E0-A79A-D660FDC9F63D}" type="slidenum">
              <a:rPr lang="en-US"/>
              <a:pPr/>
              <a:t>7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FD5D7A-1E2F-49D4-9DED-7985669F4A42}" type="slidenum">
              <a:rPr lang="en-US"/>
              <a:pPr/>
              <a:t>8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FD5D7A-1E2F-49D4-9DED-7985669F4A42}" type="slidenum">
              <a:rPr lang="en-US"/>
              <a:pPr/>
              <a:t>9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FD5D7A-1E2F-49D4-9DED-7985669F4A42}" type="slidenum">
              <a:rPr lang="en-US"/>
              <a:pPr/>
              <a:t>10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FD5D7A-1E2F-49D4-9DED-7985669F4A42}" type="slidenum">
              <a:rPr lang="en-US"/>
              <a:pPr/>
              <a:t>11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0"/>
            <a:ext cx="9144000" cy="76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88" y="3810000"/>
            <a:ext cx="9104312" cy="457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b="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Ben Serebin of www.reefsolutions.com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0"/>
            </a:lvl1pPr>
          </a:lstStyle>
          <a:p>
            <a:fld id="{38274CB4-CE57-4AF6-8C67-4839EBE33A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Ben Serebin of www.reefsolutions.com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FEB34-BC01-4F2B-8735-EF4755C266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93034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76200"/>
            <a:ext cx="22860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76200"/>
            <a:ext cx="67056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Ben Serebin of www.reefsolutions.com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1FC2E-E754-42BB-A1DF-EC0B1B59A7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1970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Ben Serebin of www.reefsolutions.com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743EE-3D12-4B3B-A885-0D3D6FBA2C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8125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Ben Serebin of www.reefsolutions.com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F351C-ECF9-49CE-A863-2DEC9841DE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04626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Ben Serebin of www.reefsolutions.com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0B593-D235-4B8C-BF08-E09475BE0E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00653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Ben Serebin of www.reefsolutions.com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A58DF-C618-4832-869F-E62B48B8B2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8992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Ben Serebin of www.reefsolutions.com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B87D3-7F1F-4DA6-BABE-BC07BB8A77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44093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Ben Serebin of www.reefsolutions.com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B35FF-F0CF-4897-8320-F996852CAE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22734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Ben Serebin of www.reefsolutions.com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E8B1B-04D8-4711-A09C-EB3AD300ED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73724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Ben Serebin of www.reefsolutions.com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228B5-4A66-4EDF-B642-AE18CA2851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80072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0"/>
            <a:ext cx="9144000" cy="498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/>
            </a:lvl1pPr>
          </a:lstStyle>
          <a:p>
            <a:r>
              <a:rPr lang="en-US"/>
              <a:t>Ben Serebin of www.reefsolutions.com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/>
            </a:lvl1pPr>
          </a:lstStyle>
          <a:p>
            <a:fld id="{63971DF3-BCE7-46EB-B6AE-F90F939725B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800" i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2000" i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i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 i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 i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 i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762000"/>
            <a:ext cx="9144000" cy="2209800"/>
          </a:xfrm>
        </p:spPr>
        <p:txBody>
          <a:bodyPr/>
          <a:lstStyle/>
          <a:p>
            <a:pPr algn="ctr"/>
            <a:r>
              <a:rPr lang="en-US" sz="3600" dirty="0"/>
              <a:t>Exchange </a:t>
            </a:r>
            <a:r>
              <a:rPr lang="en-US" sz="3600" dirty="0" smtClean="0"/>
              <a:t>2003/2007 Upgrade Path Recommendations to 2010</a:t>
            </a:r>
            <a:endParaRPr lang="en-US" sz="3600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971800"/>
            <a:ext cx="75438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Additional reference information can be found in the back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of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the presentation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on Noted References page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838200" y="77788"/>
            <a:ext cx="7391400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ctr"/>
          <a:lstStyle/>
          <a:p>
            <a:pPr eaLnBrk="1" hangingPunct="1"/>
            <a:r>
              <a:rPr lang="en-US" sz="1200" dirty="0">
                <a:solidFill>
                  <a:schemeClr val="tx2"/>
                </a:solidFill>
              </a:rPr>
              <a:t>Presented </a:t>
            </a:r>
            <a:r>
              <a:rPr lang="en-US" sz="1200" dirty="0" smtClean="0">
                <a:solidFill>
                  <a:schemeClr val="tx2"/>
                </a:solidFill>
              </a:rPr>
              <a:t>October 12, </a:t>
            </a:r>
            <a:r>
              <a:rPr lang="en-US" sz="1200" dirty="0">
                <a:solidFill>
                  <a:schemeClr val="tx2"/>
                </a:solidFill>
              </a:rPr>
              <a:t>2010 at NYExUG Meeting</a:t>
            </a:r>
            <a:br>
              <a:rPr lang="en-US" sz="1200" dirty="0">
                <a:solidFill>
                  <a:schemeClr val="tx2"/>
                </a:solidFill>
              </a:rPr>
            </a:br>
            <a:r>
              <a:rPr lang="en-US" sz="1200" dirty="0" smtClean="0">
                <a:solidFill>
                  <a:schemeClr val="tx2"/>
                </a:solidFill>
              </a:rPr>
              <a:t>Last Updated </a:t>
            </a:r>
            <a:r>
              <a:rPr lang="en-US" sz="1200" dirty="0">
                <a:solidFill>
                  <a:schemeClr val="tx2"/>
                </a:solidFill>
              </a:rPr>
              <a:t>on </a:t>
            </a:r>
            <a:r>
              <a:rPr lang="en-US" sz="1200" dirty="0" smtClean="0">
                <a:solidFill>
                  <a:schemeClr val="tx2"/>
                </a:solidFill>
              </a:rPr>
              <a:t>October 12, </a:t>
            </a:r>
            <a:r>
              <a:rPr lang="en-US" sz="1200" dirty="0">
                <a:solidFill>
                  <a:schemeClr val="tx2"/>
                </a:solidFill>
              </a:rPr>
              <a:t>2010 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457200" y="5118100"/>
            <a:ext cx="5410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Ben Serebin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i="1" dirty="0" err="1">
                <a:solidFill>
                  <a:schemeClr val="tx2"/>
                </a:solidFill>
              </a:rPr>
              <a:t>Ehlo</a:t>
            </a:r>
            <a:r>
              <a:rPr lang="en-US" b="1" i="1" dirty="0">
                <a:solidFill>
                  <a:schemeClr val="tx2"/>
                </a:solidFill>
              </a:rPr>
              <a:t> &amp; Network Consultant</a:t>
            </a:r>
            <a:r>
              <a:rPr lang="en-US" b="1" dirty="0">
                <a:solidFill>
                  <a:schemeClr val="tx2"/>
                </a:solidFill>
              </a:rPr>
              <a:t/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REEF Solutions (www.reefsolutions.com)</a:t>
            </a:r>
          </a:p>
          <a:p>
            <a:r>
              <a:rPr lang="en-US" b="1" dirty="0">
                <a:solidFill>
                  <a:schemeClr val="tx2"/>
                </a:solidFill>
              </a:rPr>
              <a:t>If you can’t get enough Exchange &amp; technology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read my blog http://blog.reefsolutions.com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</a:rPr>
              <a:t>Requirements for Pillars of Exchange 2010</a:t>
            </a:r>
            <a:endParaRPr lang="en-US" sz="2800" dirty="0">
              <a:latin typeface="Arial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93345483"/>
              </p:ext>
            </p:extLst>
          </p:nvPr>
        </p:nvGraphicFramePr>
        <p:xfrm>
          <a:off x="866049" y="969665"/>
          <a:ext cx="736355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62200" y="52578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CRITICAL: do not upgrade to SP1 until you have configured and installed SP1 compliant applications.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29200"/>
            <a:ext cx="142729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7234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</a:rPr>
              <a:t>Run, don’t walk to deploy/test Exchange Server 2010</a:t>
            </a:r>
            <a:endParaRPr lang="en-US" sz="2800" dirty="0">
              <a:latin typeface="Arial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63127665"/>
              </p:ext>
            </p:extLst>
          </p:nvPr>
        </p:nvGraphicFramePr>
        <p:xfrm>
          <a:off x="228600" y="909328"/>
          <a:ext cx="6096000" cy="4958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38400"/>
            <a:ext cx="252412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3918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latin typeface="Arial" charset="0"/>
              </a:rPr>
              <a:t>Noted References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i="0" dirty="0" smtClean="0">
                <a:solidFill>
                  <a:schemeClr val="tx2"/>
                </a:solidFill>
              </a:rPr>
              <a:t>– </a:t>
            </a:r>
            <a:r>
              <a:rPr lang="en-US" sz="1600" i="0" dirty="0">
                <a:solidFill>
                  <a:schemeClr val="tx2"/>
                </a:solidFill>
              </a:rPr>
              <a:t>Microsoft’s Exchange Server 2010 System Requirements http://www.microsoft.com/exchange/2010/en/us/system-requirements.aspx </a:t>
            </a:r>
          </a:p>
          <a:p>
            <a:pPr>
              <a:lnSpc>
                <a:spcPct val="80000"/>
              </a:lnSpc>
            </a:pPr>
            <a:r>
              <a:rPr lang="en-US" sz="1600" i="0" dirty="0" smtClean="0">
                <a:solidFill>
                  <a:schemeClr val="tx2"/>
                </a:solidFill>
              </a:rPr>
              <a:t>- Microsoft TechNet – </a:t>
            </a:r>
            <a:r>
              <a:rPr lang="en-US" sz="1600" i="0" dirty="0">
                <a:solidFill>
                  <a:schemeClr val="tx2"/>
                </a:solidFill>
              </a:rPr>
              <a:t>Prepare Active Directory and </a:t>
            </a:r>
            <a:r>
              <a:rPr lang="en-US" sz="1600" i="0" dirty="0" smtClean="0">
                <a:solidFill>
                  <a:schemeClr val="tx2"/>
                </a:solidFill>
              </a:rPr>
              <a:t>Domains - </a:t>
            </a:r>
            <a:r>
              <a:rPr lang="en-US" sz="1600" i="0" dirty="0">
                <a:solidFill>
                  <a:schemeClr val="tx2"/>
                </a:solidFill>
              </a:rPr>
              <a:t>http://technet.microsoft.com/en-us/library/bb125224.aspx</a:t>
            </a:r>
          </a:p>
          <a:p>
            <a:pPr>
              <a:lnSpc>
                <a:spcPct val="80000"/>
              </a:lnSpc>
            </a:pPr>
            <a:r>
              <a:rPr lang="en-US" sz="1600" i="0" dirty="0" smtClean="0">
                <a:solidFill>
                  <a:schemeClr val="tx2"/>
                </a:solidFill>
              </a:rPr>
              <a:t>- Microsoft TechNet – Exchange 2003 Planning Roadmap for Upgrade and Coexistence </a:t>
            </a:r>
            <a:r>
              <a:rPr lang="en-US" sz="1600" i="0" dirty="0">
                <a:solidFill>
                  <a:schemeClr val="tx2"/>
                </a:solidFill>
              </a:rPr>
              <a:t>with Exchange 2010 - http://technet.microsoft.com/en-us/library/aa998186.aspx</a:t>
            </a:r>
          </a:p>
          <a:p>
            <a:pPr>
              <a:lnSpc>
                <a:spcPct val="80000"/>
              </a:lnSpc>
            </a:pPr>
            <a:r>
              <a:rPr lang="en-US" sz="1600" i="0" dirty="0" smtClean="0">
                <a:solidFill>
                  <a:schemeClr val="tx2"/>
                </a:solidFill>
              </a:rPr>
              <a:t>– </a:t>
            </a:r>
            <a:r>
              <a:rPr lang="en-US" sz="1600" i="0" dirty="0">
                <a:solidFill>
                  <a:schemeClr val="tx2"/>
                </a:solidFill>
              </a:rPr>
              <a:t>Microsoft Exchange </a:t>
            </a:r>
            <a:r>
              <a:rPr lang="en-US" sz="1600" i="0" dirty="0" smtClean="0">
                <a:solidFill>
                  <a:schemeClr val="tx2"/>
                </a:solidFill>
              </a:rPr>
              <a:t>2010 </a:t>
            </a:r>
            <a:r>
              <a:rPr lang="en-US" sz="1600" i="0" dirty="0">
                <a:solidFill>
                  <a:schemeClr val="tx2"/>
                </a:solidFill>
              </a:rPr>
              <a:t>Planning Storage </a:t>
            </a:r>
            <a:r>
              <a:rPr lang="en-US" sz="1600" i="0" dirty="0" smtClean="0">
                <a:solidFill>
                  <a:schemeClr val="tx2"/>
                </a:solidFill>
              </a:rPr>
              <a:t>Considerations</a:t>
            </a:r>
            <a:endParaRPr lang="en-US" sz="1600" i="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600" i="0" dirty="0">
                <a:solidFill>
                  <a:schemeClr val="tx2"/>
                </a:solidFill>
              </a:rPr>
              <a:t>-</a:t>
            </a:r>
            <a:r>
              <a:rPr lang="en-US" sz="1600" i="0" dirty="0" smtClean="0">
                <a:solidFill>
                  <a:schemeClr val="tx2"/>
                </a:solidFill>
              </a:rPr>
              <a:t> </a:t>
            </a:r>
            <a:r>
              <a:rPr lang="en-US" sz="1600" i="0" dirty="0">
                <a:solidFill>
                  <a:schemeClr val="tx2"/>
                </a:solidFill>
              </a:rPr>
              <a:t>Microsoft Support Policies and Recommendations for Exchange Servers in Hardware Virtualization Environments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i="0" dirty="0">
                <a:solidFill>
                  <a:schemeClr val="tx2"/>
                </a:solidFill>
              </a:rPr>
              <a:t>http://technet.microsoft.com/en-us/library/cc794548%28EXCHG.80%29.aspx</a:t>
            </a:r>
          </a:p>
          <a:p>
            <a:pPr>
              <a:lnSpc>
                <a:spcPct val="80000"/>
              </a:lnSpc>
            </a:pPr>
            <a:r>
              <a:rPr lang="en-US" sz="1600" i="0" dirty="0" smtClean="0">
                <a:solidFill>
                  <a:schemeClr val="tx2"/>
                </a:solidFill>
              </a:rPr>
              <a:t>- </a:t>
            </a:r>
            <a:r>
              <a:rPr lang="en-US" sz="1600" i="0" dirty="0">
                <a:solidFill>
                  <a:schemeClr val="tx2"/>
                </a:solidFill>
              </a:rPr>
              <a:t>Exchange 2010 System Requirements</a:t>
            </a:r>
            <a:r>
              <a:rPr lang="en-US" sz="1600" dirty="0">
                <a:solidFill>
                  <a:schemeClr val="tx2"/>
                </a:solidFill>
              </a:rPr>
              <a:t> - </a:t>
            </a:r>
            <a:r>
              <a:rPr lang="en-US" sz="1600" i="0" dirty="0">
                <a:solidFill>
                  <a:schemeClr val="tx2"/>
                </a:solidFill>
              </a:rPr>
              <a:t>http://technet.microsoft.com/en-us/library/aa996719.aspx</a:t>
            </a:r>
          </a:p>
          <a:p>
            <a:pPr>
              <a:lnSpc>
                <a:spcPct val="80000"/>
              </a:lnSpc>
            </a:pPr>
            <a:r>
              <a:rPr lang="en-US" sz="1600" i="0" smtClean="0">
                <a:solidFill>
                  <a:schemeClr val="tx2"/>
                </a:solidFill>
              </a:rPr>
              <a:t>-Outlook </a:t>
            </a:r>
            <a:r>
              <a:rPr lang="en-US" sz="1600" i="0" dirty="0" smtClean="0">
                <a:solidFill>
                  <a:schemeClr val="tx2"/>
                </a:solidFill>
              </a:rPr>
              <a:t>2003 not liking Exchange 2010 when run </a:t>
            </a:r>
            <a:r>
              <a:rPr lang="en-US" sz="1600" i="0" dirty="0">
                <a:solidFill>
                  <a:schemeClr val="tx2"/>
                </a:solidFill>
              </a:rPr>
              <a:t>in non-cached mode http://support.microsoft.com/?kbid=2009942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algn="ctr"/>
            <a:r>
              <a:rPr lang="en-US" sz="3000" dirty="0"/>
              <a:t>Thank you for attending the </a:t>
            </a:r>
            <a:r>
              <a:rPr lang="en-US" sz="3000" dirty="0" smtClean="0"/>
              <a:t>October 2010 </a:t>
            </a:r>
            <a:r>
              <a:rPr lang="en-US" sz="3000" dirty="0"/>
              <a:t>NY Exchange User Group Meeting.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88" y="6019800"/>
            <a:ext cx="9104312" cy="457200"/>
          </a:xfrm>
        </p:spPr>
        <p:txBody>
          <a:bodyPr/>
          <a:lstStyle/>
          <a:p>
            <a:r>
              <a:rPr lang="en-US"/>
              <a:t>Now for Question of the Month……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76200" y="1295400"/>
            <a:ext cx="8839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2200">
                <a:solidFill>
                  <a:schemeClr val="tx2"/>
                </a:solidFill>
              </a:rPr>
              <a:t>Raffles – do not forget, if you bring in new members, you 2x, 3x, or more your chances to win raffle prizes.</a:t>
            </a:r>
            <a:br>
              <a:rPr lang="en-US" sz="2200">
                <a:solidFill>
                  <a:schemeClr val="tx2"/>
                </a:solidFill>
              </a:rPr>
            </a:br>
            <a:r>
              <a:rPr lang="en-US" sz="2200">
                <a:solidFill>
                  <a:schemeClr val="tx2"/>
                </a:solidFill>
              </a:rPr>
              <a:t/>
            </a:r>
            <a:br>
              <a:rPr lang="en-US" sz="2200">
                <a:solidFill>
                  <a:schemeClr val="tx2"/>
                </a:solidFill>
              </a:rPr>
            </a:br>
            <a:r>
              <a:rPr lang="en-US" sz="2200">
                <a:solidFill>
                  <a:schemeClr val="tx2"/>
                </a:solidFill>
              </a:rPr>
              <a:t>TechHit.com (Outlook add-ons) – raffling off any one of their products (SimplyFile [intelligent filing], EZ-Detach [easily detach multi-emails of attachments], MessageSave [backup, archive, save msgs], AutoRead [mark as read/remove new mail icon], &amp; QuickJump [quickly open/move between Windows folders].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Arial" charset="0"/>
              </a:rPr>
              <a:t>About Ben Serebin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533400"/>
            <a:ext cx="9144000" cy="54864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400" i="0" dirty="0">
                <a:solidFill>
                  <a:schemeClr val="tx2"/>
                </a:solidFill>
              </a:rPr>
              <a:t>Working in the IT sector since 1996</a:t>
            </a:r>
          </a:p>
          <a:p>
            <a:pPr algn="ctr">
              <a:lnSpc>
                <a:spcPct val="80000"/>
              </a:lnSpc>
            </a:pPr>
            <a:r>
              <a:rPr lang="en-US" sz="2400" i="0" dirty="0">
                <a:solidFill>
                  <a:schemeClr val="tx2"/>
                </a:solidFill>
              </a:rPr>
              <a:t>Specialty is Exchange Server, Spam Filtering, DNS, &amp; Wireless.</a:t>
            </a:r>
          </a:p>
          <a:p>
            <a:pPr algn="ctr">
              <a:lnSpc>
                <a:spcPct val="80000"/>
              </a:lnSpc>
            </a:pPr>
            <a:r>
              <a:rPr lang="en-US" sz="2400" i="0" dirty="0" smtClean="0">
                <a:solidFill>
                  <a:schemeClr val="tx2"/>
                </a:solidFill>
              </a:rPr>
              <a:t>Recently </a:t>
            </a:r>
            <a:r>
              <a:rPr lang="en-US" sz="2400" i="0" dirty="0">
                <a:solidFill>
                  <a:schemeClr val="tx2"/>
                </a:solidFill>
              </a:rPr>
              <a:t>Completed </a:t>
            </a:r>
            <a:r>
              <a:rPr lang="en-US" sz="2400" i="0" dirty="0" smtClean="0">
                <a:solidFill>
                  <a:schemeClr val="tx2"/>
                </a:solidFill>
              </a:rPr>
              <a:t>Projects </a:t>
            </a:r>
            <a:r>
              <a:rPr lang="en-US" sz="2400" i="0" dirty="0">
                <a:solidFill>
                  <a:schemeClr val="tx2"/>
                </a:solidFill>
              </a:rPr>
              <a:t>Q4 2010: Hyper-V clustering </a:t>
            </a:r>
            <a:r>
              <a:rPr lang="en-US" sz="2400" i="0" dirty="0" smtClean="0">
                <a:solidFill>
                  <a:schemeClr val="tx2"/>
                </a:solidFill>
              </a:rPr>
              <a:t>&amp; HP SAN implementation, and 36TB</a:t>
            </a:r>
            <a:r>
              <a:rPr lang="en-US" sz="2400" i="0" dirty="0">
                <a:solidFill>
                  <a:schemeClr val="tx2"/>
                </a:solidFill>
              </a:rPr>
              <a:t>+ DR replication </a:t>
            </a:r>
            <a:r>
              <a:rPr lang="en-US" sz="2400" i="0" dirty="0" smtClean="0">
                <a:solidFill>
                  <a:schemeClr val="tx2"/>
                </a:solidFill>
              </a:rPr>
              <a:t>implementation in an Exchange 2010 environment [24 servers protected via 2 backup servers &amp; 2 DR servers via QNAP </a:t>
            </a:r>
            <a:r>
              <a:rPr lang="en-US" sz="2400" i="0" dirty="0" err="1" smtClean="0">
                <a:solidFill>
                  <a:schemeClr val="tx2"/>
                </a:solidFill>
              </a:rPr>
              <a:t>iSCSI</a:t>
            </a:r>
            <a:r>
              <a:rPr lang="en-US" sz="2400" i="0" dirty="0" smtClean="0">
                <a:solidFill>
                  <a:schemeClr val="tx2"/>
                </a:solidFill>
              </a:rPr>
              <a:t> targets].</a:t>
            </a:r>
          </a:p>
          <a:p>
            <a:pPr algn="ctr">
              <a:lnSpc>
                <a:spcPct val="80000"/>
              </a:lnSpc>
            </a:pPr>
            <a:r>
              <a:rPr lang="en-US" sz="2400" i="0" dirty="0" smtClean="0">
                <a:solidFill>
                  <a:schemeClr val="tx2"/>
                </a:solidFill>
              </a:rPr>
              <a:t>Upcoming Projects: Implementing a </a:t>
            </a:r>
            <a:r>
              <a:rPr lang="en-US" sz="2400" i="0" dirty="0" err="1" smtClean="0">
                <a:solidFill>
                  <a:schemeClr val="tx2"/>
                </a:solidFill>
              </a:rPr>
              <a:t>Vmware</a:t>
            </a:r>
            <a:r>
              <a:rPr lang="en-US" sz="2400" i="0" dirty="0" smtClean="0">
                <a:solidFill>
                  <a:schemeClr val="tx2"/>
                </a:solidFill>
              </a:rPr>
              <a:t> based High Availability VM cluster on commodity hardware (16GB, no DAS, &amp; </a:t>
            </a:r>
            <a:r>
              <a:rPr lang="en-US" sz="2400" i="0" dirty="0" err="1" smtClean="0">
                <a:solidFill>
                  <a:schemeClr val="tx2"/>
                </a:solidFill>
              </a:rPr>
              <a:t>iSCSI</a:t>
            </a:r>
            <a:r>
              <a:rPr lang="en-US" sz="2400" i="0" dirty="0" smtClean="0">
                <a:solidFill>
                  <a:schemeClr val="tx2"/>
                </a:solidFill>
              </a:rPr>
              <a:t> based).</a:t>
            </a:r>
            <a:endParaRPr lang="en-US" sz="2400" i="0" dirty="0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2400" i="0" dirty="0" smtClean="0">
                <a:solidFill>
                  <a:schemeClr val="tx2"/>
                </a:solidFill>
              </a:rPr>
              <a:t>Current </a:t>
            </a:r>
            <a:r>
              <a:rPr lang="en-US" sz="2400" i="0" dirty="0">
                <a:solidFill>
                  <a:schemeClr val="tx2"/>
                </a:solidFill>
              </a:rPr>
              <a:t>Environment: Running Exchange 2007 Server on Windows 2008 on </a:t>
            </a:r>
            <a:r>
              <a:rPr lang="en-US" sz="2400" i="0" dirty="0" err="1">
                <a:solidFill>
                  <a:schemeClr val="tx2"/>
                </a:solidFill>
              </a:rPr>
              <a:t>ESXi</a:t>
            </a:r>
            <a:r>
              <a:rPr lang="en-US" sz="2400" i="0" dirty="0">
                <a:solidFill>
                  <a:schemeClr val="tx2"/>
                </a:solidFill>
              </a:rPr>
              <a:t> 4, server computing environment is entirely virtual, DC1 on </a:t>
            </a:r>
            <a:r>
              <a:rPr lang="en-US" sz="2400" i="0" dirty="0" err="1">
                <a:solidFill>
                  <a:schemeClr val="tx2"/>
                </a:solidFill>
              </a:rPr>
              <a:t>ESXi</a:t>
            </a:r>
            <a:r>
              <a:rPr lang="en-US" sz="2400" i="0" dirty="0">
                <a:solidFill>
                  <a:schemeClr val="tx2"/>
                </a:solidFill>
              </a:rPr>
              <a:t> 4 and DC2 on Hyper-V R2 (Windows role), Blackberry Enterprise </a:t>
            </a:r>
            <a:r>
              <a:rPr lang="en-US" sz="2400" i="0" dirty="0" smtClean="0">
                <a:solidFill>
                  <a:schemeClr val="tx2"/>
                </a:solidFill>
              </a:rPr>
              <a:t>Server Express 5, </a:t>
            </a:r>
            <a:r>
              <a:rPr lang="en-US" sz="2400" i="0" dirty="0">
                <a:solidFill>
                  <a:schemeClr val="tx2"/>
                </a:solidFill>
              </a:rPr>
              <a:t>running on VMware </a:t>
            </a:r>
            <a:r>
              <a:rPr lang="en-US" sz="2400" i="0" dirty="0" err="1">
                <a:solidFill>
                  <a:schemeClr val="tx2"/>
                </a:solidFill>
              </a:rPr>
              <a:t>ESXi</a:t>
            </a:r>
            <a:r>
              <a:rPr lang="en-US" sz="2400" i="0" dirty="0">
                <a:solidFill>
                  <a:schemeClr val="tx2"/>
                </a:solidFill>
              </a:rPr>
              <a:t> 4. Current handheld email device is a BlackBerry Bold </a:t>
            </a:r>
            <a:r>
              <a:rPr lang="en-US" sz="2400" i="0" dirty="0" smtClean="0">
                <a:solidFill>
                  <a:schemeClr val="tx2"/>
                </a:solidFill>
              </a:rPr>
              <a:t>9650.</a:t>
            </a:r>
            <a:endParaRPr lang="en-US" sz="2400" i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</a:rPr>
              <a:t>Agenda for Presentation</a:t>
            </a:r>
            <a:endParaRPr lang="en-US" sz="2800" dirty="0">
              <a:latin typeface="Arial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990600"/>
            <a:ext cx="8001000" cy="495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i="0" dirty="0" smtClean="0">
                <a:solidFill>
                  <a:schemeClr val="tx2"/>
                </a:solidFill>
              </a:rPr>
              <a:t>Which Exchange </a:t>
            </a:r>
            <a:r>
              <a:rPr lang="en-US" sz="2000" i="0" dirty="0" smtClean="0">
                <a:solidFill>
                  <a:schemeClr val="tx2"/>
                </a:solidFill>
              </a:rPr>
              <a:t>Server versions </a:t>
            </a:r>
            <a:r>
              <a:rPr lang="en-US" sz="2000" i="0" dirty="0" smtClean="0">
                <a:solidFill>
                  <a:schemeClr val="tx2"/>
                </a:solidFill>
              </a:rPr>
              <a:t>work together (ak</a:t>
            </a:r>
            <a:r>
              <a:rPr lang="en-US" sz="2000" i="0" dirty="0" smtClean="0">
                <a:solidFill>
                  <a:schemeClr val="tx2"/>
                </a:solidFill>
              </a:rPr>
              <a:t>a coexistence)</a:t>
            </a:r>
            <a:endParaRPr lang="en-US" sz="2000" i="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i="0" dirty="0" smtClean="0">
                <a:solidFill>
                  <a:schemeClr val="tx2"/>
                </a:solidFill>
              </a:rPr>
              <a:t>Install Requirements/Recommendations </a:t>
            </a:r>
            <a:r>
              <a:rPr lang="en-US" sz="2000" i="0" dirty="0">
                <a:solidFill>
                  <a:schemeClr val="tx2"/>
                </a:solidFill>
              </a:rPr>
              <a:t>for Exchange 2010</a:t>
            </a:r>
          </a:p>
          <a:p>
            <a:pPr>
              <a:lnSpc>
                <a:spcPct val="150000"/>
              </a:lnSpc>
            </a:pPr>
            <a:r>
              <a:rPr lang="en-US" sz="2000" i="0" dirty="0">
                <a:solidFill>
                  <a:schemeClr val="tx2"/>
                </a:solidFill>
              </a:rPr>
              <a:t>Active Directory Requirements for Exchange </a:t>
            </a:r>
            <a:r>
              <a:rPr lang="en-US" sz="2000" i="0" dirty="0" smtClean="0">
                <a:solidFill>
                  <a:schemeClr val="tx2"/>
                </a:solidFill>
              </a:rPr>
              <a:t>2010</a:t>
            </a:r>
            <a:endParaRPr lang="en-US" sz="2000" i="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i="0" dirty="0">
                <a:solidFill>
                  <a:schemeClr val="tx2"/>
                </a:solidFill>
              </a:rPr>
              <a:t>Email Clients That Work </a:t>
            </a:r>
            <a:r>
              <a:rPr lang="en-US" sz="2000" i="0" dirty="0" smtClean="0">
                <a:solidFill>
                  <a:schemeClr val="tx2"/>
                </a:solidFill>
              </a:rPr>
              <a:t>&amp; Don’t with </a:t>
            </a:r>
            <a:r>
              <a:rPr lang="en-US" sz="2000" i="0" dirty="0">
                <a:solidFill>
                  <a:schemeClr val="tx2"/>
                </a:solidFill>
              </a:rPr>
              <a:t>Exchange </a:t>
            </a:r>
            <a:r>
              <a:rPr lang="en-US" sz="2000" i="0" dirty="0" smtClean="0">
                <a:solidFill>
                  <a:schemeClr val="tx2"/>
                </a:solidFill>
              </a:rPr>
              <a:t>2010</a:t>
            </a:r>
          </a:p>
          <a:p>
            <a:pPr>
              <a:lnSpc>
                <a:spcPct val="150000"/>
              </a:lnSpc>
            </a:pPr>
            <a:r>
              <a:rPr lang="en-US" sz="2000" i="0" dirty="0">
                <a:solidFill>
                  <a:schemeClr val="tx2"/>
                </a:solidFill>
              </a:rPr>
              <a:t>Requirements for 2010 for AD </a:t>
            </a:r>
            <a:r>
              <a:rPr lang="en-US" sz="2000" i="0" dirty="0" smtClean="0">
                <a:solidFill>
                  <a:schemeClr val="tx2"/>
                </a:solidFill>
              </a:rPr>
              <a:t>(2000/2003/2008/2008R2)?</a:t>
            </a:r>
            <a:endParaRPr lang="en-US" sz="2000" i="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i="0" dirty="0" smtClean="0">
                <a:solidFill>
                  <a:schemeClr val="tx2"/>
                </a:solidFill>
              </a:rPr>
              <a:t>Upgrading </a:t>
            </a:r>
            <a:r>
              <a:rPr lang="en-US" sz="2000" i="0" dirty="0" smtClean="0">
                <a:solidFill>
                  <a:schemeClr val="tx2"/>
                </a:solidFill>
              </a:rPr>
              <a:t>Steps </a:t>
            </a:r>
            <a:r>
              <a:rPr lang="en-US" sz="2000" i="0" dirty="0" smtClean="0">
                <a:solidFill>
                  <a:schemeClr val="tx2"/>
                </a:solidFill>
              </a:rPr>
              <a:t>from </a:t>
            </a:r>
            <a:r>
              <a:rPr lang="en-US" sz="2000" i="0" dirty="0">
                <a:solidFill>
                  <a:schemeClr val="tx2"/>
                </a:solidFill>
              </a:rPr>
              <a:t>Exchange 2003 to 2010</a:t>
            </a:r>
          </a:p>
          <a:p>
            <a:pPr>
              <a:lnSpc>
                <a:spcPct val="150000"/>
              </a:lnSpc>
            </a:pPr>
            <a:r>
              <a:rPr lang="en-US" sz="2000" i="0" dirty="0" smtClean="0">
                <a:solidFill>
                  <a:schemeClr val="tx2"/>
                </a:solidFill>
              </a:rPr>
              <a:t>Migrating Guideline from </a:t>
            </a:r>
            <a:r>
              <a:rPr lang="en-US" sz="2000" i="0" dirty="0">
                <a:solidFill>
                  <a:schemeClr val="tx2"/>
                </a:solidFill>
              </a:rPr>
              <a:t>Exchange 2007 to 2010</a:t>
            </a:r>
          </a:p>
          <a:p>
            <a:pPr>
              <a:lnSpc>
                <a:spcPct val="150000"/>
              </a:lnSpc>
            </a:pPr>
            <a:r>
              <a:rPr lang="en-US" sz="2000" i="0" dirty="0">
                <a:solidFill>
                  <a:schemeClr val="tx2"/>
                </a:solidFill>
              </a:rPr>
              <a:t>Requirements for 2010 for backups, anti-spam, &amp; archiving</a:t>
            </a:r>
            <a:r>
              <a:rPr lang="en-US" sz="2000" i="0" dirty="0" smtClean="0">
                <a:solidFill>
                  <a:schemeClr val="tx2"/>
                </a:solidFill>
              </a:rPr>
              <a:t>.</a:t>
            </a:r>
            <a:endParaRPr lang="en-US" sz="2000" i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</a:rPr>
              <a:t>One Big Exchange Server Happy Family?</a:t>
            </a:r>
            <a:endParaRPr lang="en-US" sz="2800" dirty="0">
              <a:latin typeface="Arial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40252960"/>
              </p:ext>
            </p:extLst>
          </p:nvPr>
        </p:nvGraphicFramePr>
        <p:xfrm>
          <a:off x="1676400" y="1092200"/>
          <a:ext cx="66294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0" y="49666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Exchange Server Versions – Microsoft Supported Coexistence</a:t>
            </a:r>
            <a:endParaRPr lang="en-US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67200"/>
            <a:ext cx="96981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14800"/>
            <a:ext cx="1190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4114800"/>
            <a:ext cx="1190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48" y="4114897"/>
            <a:ext cx="12573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357" y="4114800"/>
            <a:ext cx="1245443" cy="125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286000"/>
            <a:ext cx="1447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Tip: older version of Exchange must exist before installing 2010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7206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Exchange Server 2010 Install Requirements (no AD nor clients)</a:t>
            </a:r>
            <a:endParaRPr lang="en-US" sz="2400" dirty="0">
              <a:latin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590339"/>
              </p:ext>
            </p:extLst>
          </p:nvPr>
        </p:nvGraphicFramePr>
        <p:xfrm>
          <a:off x="304800" y="685800"/>
          <a:ext cx="8534400" cy="5436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30941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Needed to start the party…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Partying right…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54148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x64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operating system (2008 SP2 &amp; 2008 R2)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Deploy 2008 R2 due to longer EOL (End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of Life support) &amp; you gain x64 wisdom..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10056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>
                          <a:solidFill>
                            <a:schemeClr val="tx2"/>
                          </a:solidFill>
                        </a:rPr>
                        <a:t>Hard Drive Space: 1.2GB for Exchange installation, 200MB on system volume, and 500MB for transaction logs.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2 partitions (OS/apps and Exchange data [database and transaction logs] with 2x of your 2-4 </a:t>
                      </a:r>
                      <a:r>
                        <a:rPr lang="en-US" baseline="0" dirty="0" err="1" smtClean="0">
                          <a:solidFill>
                            <a:schemeClr val="tx2"/>
                          </a:solidFill>
                        </a:rPr>
                        <a:t>yr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plan.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0941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RAM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for single role 4GB+ (&amp; CAS/HUB)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Edge,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Hub, CAS, &amp; </a:t>
                      </a:r>
                      <a:r>
                        <a:rPr lang="en-US" baseline="0" dirty="0" err="1" smtClean="0">
                          <a:solidFill>
                            <a:schemeClr val="tx2"/>
                          </a:solidFill>
                        </a:rPr>
                        <a:t>CAS+Hub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can be 2-4GB.</a:t>
                      </a:r>
                    </a:p>
                  </a:txBody>
                  <a:tcPr/>
                </a:tc>
              </a:tr>
              <a:tr h="30941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Mailbox &amp; multi-role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8GB + # of users (10MB for active users [160 </a:t>
                      </a:r>
                      <a:r>
                        <a:rPr lang="en-US" baseline="0" dirty="0" err="1" smtClean="0">
                          <a:solidFill>
                            <a:schemeClr val="tx2"/>
                          </a:solidFill>
                        </a:rPr>
                        <a:t>msgs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/day] / 5MB for less email centric staff [85 </a:t>
                      </a:r>
                      <a:r>
                        <a:rPr lang="en-US" baseline="0" dirty="0" err="1" smtClean="0">
                          <a:solidFill>
                            <a:schemeClr val="tx2"/>
                          </a:solidFill>
                        </a:rPr>
                        <a:t>msgs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/day])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Mailbox should be 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8GB 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+ (10MB x # of users). So, 100 users is 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8GB 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+ (10*100) = 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9GB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. Normally recommend 8GB+ depending on overall database 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size. Larger environments support up to 48GB.</a:t>
                      </a:r>
                      <a:endParaRPr lang="en-US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7735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 smtClean="0">
                          <a:solidFill>
                            <a:schemeClr val="tx2"/>
                          </a:solidFill>
                        </a:rPr>
                        <a:t>Management Tools on x64 OS that is Vista and later including server OSes.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Stick with server based management. Run it in a VM if necessary.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</a:rPr>
              <a:t>Active Directory is the foundation for Exchange 2010.</a:t>
            </a:r>
            <a:endParaRPr lang="en-US" sz="2800" dirty="0">
              <a:latin typeface="Arial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10389029"/>
              </p:ext>
            </p:extLst>
          </p:nvPr>
        </p:nvGraphicFramePr>
        <p:xfrm>
          <a:off x="1676400" y="1107649"/>
          <a:ext cx="66294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743200"/>
            <a:ext cx="11811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1104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62450"/>
            <a:ext cx="10953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609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Domain Controller Version</a:t>
            </a:r>
            <a:endParaRPr lang="en-US" b="1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0"/>
            <a:ext cx="12287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360" y="3733800"/>
            <a:ext cx="95745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77" y="3581400"/>
            <a:ext cx="773723" cy="209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581400"/>
            <a:ext cx="773723" cy="209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77000" y="59436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Answers to icons (2008)</a:t>
            </a:r>
          </a:p>
          <a:p>
            <a:pPr marL="228600" indent="-228600">
              <a:buAutoNum type="arabicParenR"/>
            </a:pP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 Domains and Trusts</a:t>
            </a:r>
          </a:p>
          <a:p>
            <a:pPr marL="228600" indent="-228600">
              <a:buAutoNum type="arabicParenR"/>
            </a:pP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 Sites and Services </a:t>
            </a:r>
          </a:p>
          <a:p>
            <a:pPr marL="228600" indent="-228600">
              <a:buAutoNum type="arabicParenR"/>
            </a:pP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 Users and Computers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</a:rPr>
              <a:t>Communicating Nicely with Exchange 2010</a:t>
            </a:r>
            <a:endParaRPr lang="en-US" sz="2800" dirty="0">
              <a:latin typeface="Arial" charset="0"/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8991600" cy="2971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 i="0" u="sng" dirty="0" smtClean="0">
                <a:solidFill>
                  <a:schemeClr val="tx2"/>
                </a:solidFill>
              </a:rPr>
              <a:t>PC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i="0" dirty="0" smtClean="0">
                <a:solidFill>
                  <a:schemeClr val="tx2"/>
                </a:solidFill>
              </a:rPr>
              <a:t>Outlook 2003* (cached mode)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i="0" dirty="0" smtClean="0">
                <a:solidFill>
                  <a:schemeClr val="tx2"/>
                </a:solidFill>
              </a:rPr>
              <a:t>Outlook 2007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i="0" dirty="0" smtClean="0">
                <a:solidFill>
                  <a:schemeClr val="tx2"/>
                </a:solidFill>
              </a:rPr>
              <a:t>Outlook 2010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i="0" u="sng" dirty="0" smtClean="0">
                <a:solidFill>
                  <a:schemeClr val="tx2"/>
                </a:solidFill>
              </a:rPr>
              <a:t>Mac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i="0" dirty="0" smtClean="0">
                <a:solidFill>
                  <a:schemeClr val="tx2"/>
                </a:solidFill>
              </a:rPr>
              <a:t>Entourage 2008 Web Service Edition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i="0" dirty="0" smtClean="0">
                <a:solidFill>
                  <a:schemeClr val="tx2"/>
                </a:solidFill>
              </a:rPr>
              <a:t>Outlook:Mac 2011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728" y="573277"/>
            <a:ext cx="2375194" cy="133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373" y="2065348"/>
            <a:ext cx="2637097" cy="128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2800167" cy="159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526" y="3448938"/>
            <a:ext cx="2363888" cy="150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05325"/>
            <a:ext cx="26384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3674835"/>
            <a:ext cx="6019800" cy="111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tx2"/>
                </a:solidFill>
              </a:rPr>
              <a:t>At our March 2010 meeting, we demo the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tx2"/>
                </a:solidFill>
              </a:rPr>
              <a:t>Outlook 2003 &amp; Exchange 2010 problems.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tx2"/>
                </a:solidFill>
              </a:rPr>
              <a:t>See KB 2009942 article. Only Fix is cached mode.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1" y="6248400"/>
            <a:ext cx="2209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 Technology Reviews…</a:t>
            </a:r>
            <a:endParaRPr lang="en-US" sz="1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</a:rPr>
              <a:t>Upgrading Exchange Server 2003 to 2010</a:t>
            </a:r>
            <a:endParaRPr lang="en-US" sz="2800" dirty="0">
              <a:latin typeface="Arial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40149984"/>
              </p:ext>
            </p:extLst>
          </p:nvPr>
        </p:nvGraphicFramePr>
        <p:xfrm>
          <a:off x="0" y="228600"/>
          <a:ext cx="7924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09600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can be a fairly straight forward upgrade. If you are aware of the following (</a:t>
            </a:r>
            <a:r>
              <a:rPr lang="en-US" dirty="0"/>
              <a:t>search for </a:t>
            </a:r>
            <a:r>
              <a:rPr lang="en-US" dirty="0" smtClean="0"/>
              <a:t>TechNet ee332348</a:t>
            </a:r>
            <a:r>
              <a:rPr lang="en-US" b="1" dirty="0" smtClean="0"/>
              <a:t>)</a:t>
            </a:r>
            <a:r>
              <a:rPr lang="en-US" dirty="0" smtClean="0"/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 rot="20547243">
            <a:off x="2835282" y="3751883"/>
            <a:ext cx="3160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Non-2010 mailbox users continue to use older version of OWA.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76800"/>
            <a:ext cx="2134882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124200"/>
            <a:ext cx="245657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58824" y="2590800"/>
            <a:ext cx="230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After migration, no</a:t>
            </a:r>
          </a:p>
          <a:p>
            <a:r>
              <a:rPr lang="en-US" sz="1400" dirty="0" smtClean="0"/>
              <a:t>more redirect to legacy.</a:t>
            </a:r>
            <a:endParaRPr lang="en-US" sz="1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</a:rPr>
              <a:t>Migrating from Exchange Server 2007 to 2010</a:t>
            </a:r>
            <a:endParaRPr lang="en-US" sz="2800" dirty="0">
              <a:latin typeface="Arial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56846495"/>
              </p:ext>
            </p:extLst>
          </p:nvPr>
        </p:nvGraphicFramePr>
        <p:xfrm>
          <a:off x="0" y="228600"/>
          <a:ext cx="7924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685800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can be a fairly straight forward upgrade. If you are aware of the following (</a:t>
            </a:r>
            <a:r>
              <a:rPr lang="en-US" dirty="0"/>
              <a:t>search for </a:t>
            </a:r>
            <a:r>
              <a:rPr lang="en-US" dirty="0" smtClean="0"/>
              <a:t>TechNet dd638158</a:t>
            </a:r>
            <a:r>
              <a:rPr lang="en-US" b="1" dirty="0" smtClean="0"/>
              <a:t>)</a:t>
            </a:r>
            <a:r>
              <a:rPr lang="en-US" dirty="0" smtClean="0"/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532507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Installing an additional 2007 is only possible if one pre-dates the 2010 install.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4362450"/>
            <a:ext cx="40195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1000" y="4001869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Message flow for 2007 &amp; 2010 Coexistence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2630614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09029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01090290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1090290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9029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290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290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29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29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90290 7">
        <a:dk1>
          <a:srgbClr val="969696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7F7F7F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11823</TotalTime>
  <Words>1047</Words>
  <Application>Microsoft Office PowerPoint</Application>
  <PresentationFormat>On-screen Show (4:3)</PresentationFormat>
  <Paragraphs>125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01090290</vt:lpstr>
      <vt:lpstr>Exchange 2003/2007 Upgrade Path Recommendations to 2010</vt:lpstr>
      <vt:lpstr>About Ben Serebin</vt:lpstr>
      <vt:lpstr>Agenda for Presentation</vt:lpstr>
      <vt:lpstr>One Big Exchange Server Happy Family?</vt:lpstr>
      <vt:lpstr>Exchange Server 2010 Install Requirements (no AD nor clients)</vt:lpstr>
      <vt:lpstr>Active Directory is the foundation for Exchange 2010.</vt:lpstr>
      <vt:lpstr>Communicating Nicely with Exchange 2010</vt:lpstr>
      <vt:lpstr>Upgrading Exchange Server 2003 to 2010</vt:lpstr>
      <vt:lpstr>Migrating from Exchange Server 2007 to 2010</vt:lpstr>
      <vt:lpstr>Requirements for Pillars of Exchange 2010</vt:lpstr>
      <vt:lpstr>Run, don’t walk to deploy/test Exchange Server 2010</vt:lpstr>
      <vt:lpstr>Noted References</vt:lpstr>
      <vt:lpstr>Thank you for attending the October 2010 NY Exchange User Group Meeting.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Ben Serebin</dc:creator>
  <cp:keywords/>
  <dc:description/>
  <cp:lastModifiedBy>Ben Serebin</cp:lastModifiedBy>
  <cp:revision>187</cp:revision>
  <cp:lastPrinted>1601-01-01T00:00:00Z</cp:lastPrinted>
  <dcterms:created xsi:type="dcterms:W3CDTF">2008-06-10T14:54:44Z</dcterms:created>
  <dcterms:modified xsi:type="dcterms:W3CDTF">2010-10-13T12:50:58Z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TC010902901033</vt:lpwstr>
  </property>
</Properties>
</file>