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99" r:id="rId4"/>
    <p:sldId id="306" r:id="rId5"/>
    <p:sldId id="307" r:id="rId6"/>
    <p:sldId id="308" r:id="rId7"/>
    <p:sldId id="309" r:id="rId8"/>
    <p:sldId id="304" r:id="rId9"/>
    <p:sldId id="310" r:id="rId10"/>
    <p:sldId id="311" r:id="rId11"/>
    <p:sldId id="262" r:id="rId1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EFE"/>
    <a:srgbClr val="96EAFE"/>
    <a:srgbClr val="7C5989"/>
    <a:srgbClr val="000066"/>
    <a:srgbClr val="333399"/>
    <a:srgbClr val="FFFFFF"/>
    <a:srgbClr val="3366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3391" autoAdjust="0"/>
  </p:normalViewPr>
  <p:slideViewPr>
    <p:cSldViewPr>
      <p:cViewPr varScale="1">
        <p:scale>
          <a:sx n="70" d="100"/>
          <a:sy n="70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D3958-22E6-483D-8610-F31DC8E2203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F90DE-A81C-4A1F-9DA6-D67C3CE7E679}">
      <dgm:prSet phldrT="[Text]"/>
      <dgm:spPr/>
      <dgm:t>
        <a:bodyPr/>
        <a:lstStyle/>
        <a:p>
          <a:r>
            <a:rPr lang="en-US" dirty="0" smtClean="0"/>
            <a:t>Requires Exchange Server 2007 SP1 Rollup 4 or later (uses Exchange Web Services)</a:t>
          </a:r>
          <a:endParaRPr lang="en-US" dirty="0"/>
        </a:p>
      </dgm:t>
    </dgm:pt>
    <dgm:pt modelId="{F2E046ED-FBFF-412D-9189-68E31FF6047D}" type="parTrans" cxnId="{8A3357C8-F693-4E78-BA0D-683809578DB1}">
      <dgm:prSet/>
      <dgm:spPr/>
      <dgm:t>
        <a:bodyPr/>
        <a:lstStyle/>
        <a:p>
          <a:endParaRPr lang="en-US"/>
        </a:p>
      </dgm:t>
    </dgm:pt>
    <dgm:pt modelId="{A3C4EE47-1D36-4A1B-B937-D01427B330A9}" type="sibTrans" cxnId="{8A3357C8-F693-4E78-BA0D-683809578DB1}">
      <dgm:prSet/>
      <dgm:spPr/>
      <dgm:t>
        <a:bodyPr/>
        <a:lstStyle/>
        <a:p>
          <a:endParaRPr lang="en-US"/>
        </a:p>
      </dgm:t>
    </dgm:pt>
    <dgm:pt modelId="{44753F18-29D0-4FA0-A19F-A68AD9A6CEF7}">
      <dgm:prSet phldrT="[Text]"/>
      <dgm:spPr/>
      <dgm:t>
        <a:bodyPr/>
        <a:lstStyle/>
        <a:p>
          <a:r>
            <a:rPr lang="en-US" dirty="0" smtClean="0"/>
            <a:t>Requires use of Directory Services Server (firewall opening)</a:t>
          </a:r>
          <a:endParaRPr lang="en-US" dirty="0"/>
        </a:p>
      </dgm:t>
    </dgm:pt>
    <dgm:pt modelId="{4A3AF621-9563-4A47-8B4A-71955ADE8CA6}" type="parTrans" cxnId="{916A143E-71FD-44E3-AE5D-C340EFEC56BE}">
      <dgm:prSet/>
      <dgm:spPr/>
      <dgm:t>
        <a:bodyPr/>
        <a:lstStyle/>
        <a:p>
          <a:endParaRPr lang="en-US"/>
        </a:p>
      </dgm:t>
    </dgm:pt>
    <dgm:pt modelId="{E68EDBB4-E96E-455B-A301-FE7566321A87}" type="sibTrans" cxnId="{916A143E-71FD-44E3-AE5D-C340EFEC56BE}">
      <dgm:prSet/>
      <dgm:spPr/>
      <dgm:t>
        <a:bodyPr/>
        <a:lstStyle/>
        <a:p>
          <a:endParaRPr lang="en-US"/>
        </a:p>
      </dgm:t>
    </dgm:pt>
    <dgm:pt modelId="{25975018-A57A-42FC-86F3-9D7BE16F9C78}" type="pres">
      <dgm:prSet presAssocID="{A31D3958-22E6-483D-8610-F31DC8E22037}" presName="diagram" presStyleCnt="0">
        <dgm:presLayoutVars>
          <dgm:dir/>
          <dgm:resizeHandles val="exact"/>
        </dgm:presLayoutVars>
      </dgm:prSet>
      <dgm:spPr/>
    </dgm:pt>
    <dgm:pt modelId="{13F707A5-BFAC-46A9-8EC5-AB6569BABCE2}" type="pres">
      <dgm:prSet presAssocID="{14BF90DE-A81C-4A1F-9DA6-D67C3CE7E679}" presName="node" presStyleLbl="node1" presStyleIdx="0" presStyleCnt="2" custScaleX="41379" custScaleY="34483" custLinFactNeighborX="1817" custLinFactNeighborY="-31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499F1-3EF2-4802-9301-7AD802A5EA3C}" type="pres">
      <dgm:prSet presAssocID="{A3C4EE47-1D36-4A1B-B937-D01427B330A9}" presName="sibTrans" presStyleCnt="0"/>
      <dgm:spPr/>
    </dgm:pt>
    <dgm:pt modelId="{DACB150E-886F-40C2-8E35-445DB18E5FAD}" type="pres">
      <dgm:prSet presAssocID="{44753F18-29D0-4FA0-A19F-A68AD9A6CEF7}" presName="node" presStyleLbl="node1" presStyleIdx="1" presStyleCnt="2" custScaleX="41379" custScaleY="34483" custLinFactX="13390" custLinFactY="-23349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594CDB-BCC8-48C7-AB16-CB4680C2F1BD}" type="presOf" srcId="{44753F18-29D0-4FA0-A19F-A68AD9A6CEF7}" destId="{DACB150E-886F-40C2-8E35-445DB18E5FAD}" srcOrd="0" destOrd="0" presId="urn:microsoft.com/office/officeart/2005/8/layout/default"/>
    <dgm:cxn modelId="{8A3357C8-F693-4E78-BA0D-683809578DB1}" srcId="{A31D3958-22E6-483D-8610-F31DC8E22037}" destId="{14BF90DE-A81C-4A1F-9DA6-D67C3CE7E679}" srcOrd="0" destOrd="0" parTransId="{F2E046ED-FBFF-412D-9189-68E31FF6047D}" sibTransId="{A3C4EE47-1D36-4A1B-B937-D01427B330A9}"/>
    <dgm:cxn modelId="{1B49333F-4E7F-4D31-89E7-3F0A0C8DD7FA}" type="presOf" srcId="{A31D3958-22E6-483D-8610-F31DC8E22037}" destId="{25975018-A57A-42FC-86F3-9D7BE16F9C78}" srcOrd="0" destOrd="0" presId="urn:microsoft.com/office/officeart/2005/8/layout/default"/>
    <dgm:cxn modelId="{916A143E-71FD-44E3-AE5D-C340EFEC56BE}" srcId="{A31D3958-22E6-483D-8610-F31DC8E22037}" destId="{44753F18-29D0-4FA0-A19F-A68AD9A6CEF7}" srcOrd="1" destOrd="0" parTransId="{4A3AF621-9563-4A47-8B4A-71955ADE8CA6}" sibTransId="{E68EDBB4-E96E-455B-A301-FE7566321A87}"/>
    <dgm:cxn modelId="{CB4BAF5E-D960-4E18-BAEE-65BDA44EFBFA}" type="presOf" srcId="{14BF90DE-A81C-4A1F-9DA6-D67C3CE7E679}" destId="{13F707A5-BFAC-46A9-8EC5-AB6569BABCE2}" srcOrd="0" destOrd="0" presId="urn:microsoft.com/office/officeart/2005/8/layout/default"/>
    <dgm:cxn modelId="{53CA311B-B7D3-4582-8418-EC931CA8E909}" type="presParOf" srcId="{25975018-A57A-42FC-86F3-9D7BE16F9C78}" destId="{13F707A5-BFAC-46A9-8EC5-AB6569BABCE2}" srcOrd="0" destOrd="0" presId="urn:microsoft.com/office/officeart/2005/8/layout/default"/>
    <dgm:cxn modelId="{F3D69897-BD5E-4E22-841C-0883E3E9796B}" type="presParOf" srcId="{25975018-A57A-42FC-86F3-9D7BE16F9C78}" destId="{372499F1-3EF2-4802-9301-7AD802A5EA3C}" srcOrd="1" destOrd="0" presId="urn:microsoft.com/office/officeart/2005/8/layout/default"/>
    <dgm:cxn modelId="{A9A555A5-EC23-41B9-85B7-56101B276AAE}" type="presParOf" srcId="{25975018-A57A-42FC-86F3-9D7BE16F9C78}" destId="{DACB150E-886F-40C2-8E35-445DB18E5FA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7F5922-E585-4B2B-9B7C-20C7C9BA54A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88C2B8-A0F3-428C-9A8C-6E990653840D}">
      <dgm:prSet phldrT="[Text]"/>
      <dgm:spPr/>
      <dgm:t>
        <a:bodyPr/>
        <a:lstStyle/>
        <a:p>
          <a:r>
            <a:rPr lang="en-US" dirty="0" smtClean="0"/>
            <a:t>Outlook 2011</a:t>
          </a:r>
          <a:endParaRPr lang="en-US" dirty="0"/>
        </a:p>
      </dgm:t>
    </dgm:pt>
    <dgm:pt modelId="{F11F6CAD-0563-4D1A-A5A7-1F57A2606863}" type="parTrans" cxnId="{AB1B78F0-ACD2-4111-9512-4551B5A2B46F}">
      <dgm:prSet/>
      <dgm:spPr/>
      <dgm:t>
        <a:bodyPr/>
        <a:lstStyle/>
        <a:p>
          <a:endParaRPr lang="en-US"/>
        </a:p>
      </dgm:t>
    </dgm:pt>
    <dgm:pt modelId="{6CB9D427-F581-4B38-BC16-F6ED5F1D5B96}" type="sibTrans" cxnId="{AB1B78F0-ACD2-4111-9512-4551B5A2B46F}">
      <dgm:prSet/>
      <dgm:spPr/>
      <dgm:t>
        <a:bodyPr/>
        <a:lstStyle/>
        <a:p>
          <a:endParaRPr lang="en-US"/>
        </a:p>
      </dgm:t>
    </dgm:pt>
    <dgm:pt modelId="{72605320-6A0A-4A56-9CDA-9A6ED271B452}">
      <dgm:prSet phldrT="[Text]"/>
      <dgm:spPr/>
      <dgm:t>
        <a:bodyPr/>
        <a:lstStyle/>
        <a:p>
          <a:r>
            <a:rPr lang="en-US" dirty="0" smtClean="0"/>
            <a:t>Outlook 2001</a:t>
          </a:r>
          <a:endParaRPr lang="en-US" dirty="0"/>
        </a:p>
      </dgm:t>
    </dgm:pt>
    <dgm:pt modelId="{4ED2EAE6-B4ED-4823-B69F-58633389DA7E}" type="parTrans" cxnId="{BFFE6107-0116-4C18-8B5A-7A94CFCF0865}">
      <dgm:prSet/>
      <dgm:spPr/>
      <dgm:t>
        <a:bodyPr/>
        <a:lstStyle/>
        <a:p>
          <a:endParaRPr lang="en-US"/>
        </a:p>
      </dgm:t>
    </dgm:pt>
    <dgm:pt modelId="{18C1545E-397F-47E9-8FE3-6A5BDF8DDD59}" type="sibTrans" cxnId="{BFFE6107-0116-4C18-8B5A-7A94CFCF0865}">
      <dgm:prSet/>
      <dgm:spPr/>
      <dgm:t>
        <a:bodyPr/>
        <a:lstStyle/>
        <a:p>
          <a:endParaRPr lang="en-US"/>
        </a:p>
      </dgm:t>
    </dgm:pt>
    <dgm:pt modelId="{5E818960-D6AA-4DAE-A441-7C5A224B5C08}">
      <dgm:prSet phldrT="[Text]"/>
      <dgm:spPr/>
      <dgm:t>
        <a:bodyPr/>
        <a:lstStyle/>
        <a:p>
          <a:r>
            <a:rPr lang="en-US" dirty="0" smtClean="0"/>
            <a:t>Entourage X</a:t>
          </a:r>
          <a:endParaRPr lang="en-US" dirty="0"/>
        </a:p>
      </dgm:t>
    </dgm:pt>
    <dgm:pt modelId="{123E5C5A-8851-4BD4-8993-5F0B98367F8F}" type="parTrans" cxnId="{130CAB63-E61F-4074-AD07-3DBCF2485C57}">
      <dgm:prSet/>
      <dgm:spPr/>
      <dgm:t>
        <a:bodyPr/>
        <a:lstStyle/>
        <a:p>
          <a:endParaRPr lang="en-US"/>
        </a:p>
      </dgm:t>
    </dgm:pt>
    <dgm:pt modelId="{0478D3C7-F71C-4052-8662-57C5FA2984F9}" type="sibTrans" cxnId="{130CAB63-E61F-4074-AD07-3DBCF2485C57}">
      <dgm:prSet/>
      <dgm:spPr/>
      <dgm:t>
        <a:bodyPr/>
        <a:lstStyle/>
        <a:p>
          <a:endParaRPr lang="en-US"/>
        </a:p>
      </dgm:t>
    </dgm:pt>
    <dgm:pt modelId="{3DFC404F-CD3E-441D-949F-DC1D7607DC33}">
      <dgm:prSet phldrT="[Text]"/>
      <dgm:spPr/>
      <dgm:t>
        <a:bodyPr/>
        <a:lstStyle/>
        <a:p>
          <a:r>
            <a:rPr lang="en-US" dirty="0" smtClean="0"/>
            <a:t>Entourage 2004</a:t>
          </a:r>
          <a:endParaRPr lang="en-US" dirty="0"/>
        </a:p>
      </dgm:t>
    </dgm:pt>
    <dgm:pt modelId="{70FCA0AA-739B-447C-87C4-23277556FC7B}" type="parTrans" cxnId="{891B9636-C75A-4727-B55C-83F238D50A04}">
      <dgm:prSet/>
      <dgm:spPr/>
      <dgm:t>
        <a:bodyPr/>
        <a:lstStyle/>
        <a:p>
          <a:endParaRPr lang="en-US"/>
        </a:p>
      </dgm:t>
    </dgm:pt>
    <dgm:pt modelId="{E1FF74FA-F817-4728-A010-3C128C7A84DE}" type="sibTrans" cxnId="{891B9636-C75A-4727-B55C-83F238D50A04}">
      <dgm:prSet/>
      <dgm:spPr/>
      <dgm:t>
        <a:bodyPr/>
        <a:lstStyle/>
        <a:p>
          <a:endParaRPr lang="en-US"/>
        </a:p>
      </dgm:t>
    </dgm:pt>
    <dgm:pt modelId="{3AB78B65-346B-43DC-A7C7-C4C2ED47C8DC}">
      <dgm:prSet phldrT="[Text]"/>
      <dgm:spPr/>
      <dgm:t>
        <a:bodyPr/>
        <a:lstStyle/>
        <a:p>
          <a:r>
            <a:rPr lang="en-US" dirty="0" smtClean="0"/>
            <a:t>Entourage 2008</a:t>
          </a:r>
          <a:endParaRPr lang="en-US" dirty="0"/>
        </a:p>
      </dgm:t>
    </dgm:pt>
    <dgm:pt modelId="{4D1BE22C-4630-4012-9F18-D15E319A918D}" type="parTrans" cxnId="{517DAA51-48E8-4873-8F98-D8FAEEAEB113}">
      <dgm:prSet/>
      <dgm:spPr/>
      <dgm:t>
        <a:bodyPr/>
        <a:lstStyle/>
        <a:p>
          <a:endParaRPr lang="en-US"/>
        </a:p>
      </dgm:t>
    </dgm:pt>
    <dgm:pt modelId="{B0E2531F-2EEC-442B-A9FB-6447C292CE8D}" type="sibTrans" cxnId="{517DAA51-48E8-4873-8F98-D8FAEEAEB113}">
      <dgm:prSet/>
      <dgm:spPr/>
      <dgm:t>
        <a:bodyPr/>
        <a:lstStyle/>
        <a:p>
          <a:endParaRPr lang="en-US"/>
        </a:p>
      </dgm:t>
    </dgm:pt>
    <dgm:pt modelId="{99669DDA-8A41-4F7F-B602-288D98B22306}" type="pres">
      <dgm:prSet presAssocID="{8E7F5922-E585-4B2B-9B7C-20C7C9BA54A1}" presName="Name0" presStyleCnt="0">
        <dgm:presLayoutVars>
          <dgm:dir/>
          <dgm:resizeHandles val="exact"/>
        </dgm:presLayoutVars>
      </dgm:prSet>
      <dgm:spPr/>
    </dgm:pt>
    <dgm:pt modelId="{48EE62F4-DBE1-45D9-8EDD-A310A22A88C7}" type="pres">
      <dgm:prSet presAssocID="{8E7F5922-E585-4B2B-9B7C-20C7C9BA54A1}" presName="cycle" presStyleCnt="0"/>
      <dgm:spPr/>
    </dgm:pt>
    <dgm:pt modelId="{AD704C36-1898-4CFC-A313-3458AA639A90}" type="pres">
      <dgm:prSet presAssocID="{FD88C2B8-A0F3-428C-9A8C-6E990653840D}" presName="nodeFirstNode" presStyleLbl="node1" presStyleIdx="0" presStyleCnt="5">
        <dgm:presLayoutVars>
          <dgm:bulletEnabled val="1"/>
        </dgm:presLayoutVars>
      </dgm:prSet>
      <dgm:spPr/>
    </dgm:pt>
    <dgm:pt modelId="{A6F23686-D582-47AC-9914-4BCFBE71F5F0}" type="pres">
      <dgm:prSet presAssocID="{6CB9D427-F581-4B38-BC16-F6ED5F1D5B96}" presName="sibTransFirstNode" presStyleLbl="bgShp" presStyleIdx="0" presStyleCnt="1"/>
      <dgm:spPr/>
    </dgm:pt>
    <dgm:pt modelId="{19E2C67B-7621-41D9-98FC-D6CD176786ED}" type="pres">
      <dgm:prSet presAssocID="{72605320-6A0A-4A56-9CDA-9A6ED271B452}" presName="nodeFollowingNodes" presStyleLbl="node1" presStyleIdx="1" presStyleCnt="5">
        <dgm:presLayoutVars>
          <dgm:bulletEnabled val="1"/>
        </dgm:presLayoutVars>
      </dgm:prSet>
      <dgm:spPr/>
    </dgm:pt>
    <dgm:pt modelId="{FC04F747-DBA0-49FE-9D56-123A42AE0CDD}" type="pres">
      <dgm:prSet presAssocID="{5E818960-D6AA-4DAE-A441-7C5A224B5C08}" presName="nodeFollowingNodes" presStyleLbl="node1" presStyleIdx="2" presStyleCnt="5" custRadScaleRad="101239" custRadScaleInc="-27646">
        <dgm:presLayoutVars>
          <dgm:bulletEnabled val="1"/>
        </dgm:presLayoutVars>
      </dgm:prSet>
      <dgm:spPr/>
    </dgm:pt>
    <dgm:pt modelId="{4FCE1A81-7007-40FF-8DE1-4525C4A05C81}" type="pres">
      <dgm:prSet presAssocID="{3DFC404F-CD3E-441D-949F-DC1D7607DC33}" presName="nodeFollowingNodes" presStyleLbl="node1" presStyleIdx="3" presStyleCnt="5" custRadScaleRad="96099" custRadScaleInc="23675">
        <dgm:presLayoutVars>
          <dgm:bulletEnabled val="1"/>
        </dgm:presLayoutVars>
      </dgm:prSet>
      <dgm:spPr/>
    </dgm:pt>
    <dgm:pt modelId="{A029A396-78B2-480B-B43E-64F7C6414181}" type="pres">
      <dgm:prSet presAssocID="{3AB78B65-346B-43DC-A7C7-C4C2ED47C8DC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517DAA51-48E8-4873-8F98-D8FAEEAEB113}" srcId="{8E7F5922-E585-4B2B-9B7C-20C7C9BA54A1}" destId="{3AB78B65-346B-43DC-A7C7-C4C2ED47C8DC}" srcOrd="4" destOrd="0" parTransId="{4D1BE22C-4630-4012-9F18-D15E319A918D}" sibTransId="{B0E2531F-2EEC-442B-A9FB-6447C292CE8D}"/>
    <dgm:cxn modelId="{004851CD-F05F-4969-B612-4D1874D3E252}" type="presOf" srcId="{72605320-6A0A-4A56-9CDA-9A6ED271B452}" destId="{19E2C67B-7621-41D9-98FC-D6CD176786ED}" srcOrd="0" destOrd="0" presId="urn:microsoft.com/office/officeart/2005/8/layout/cycle3"/>
    <dgm:cxn modelId="{BFFE6107-0116-4C18-8B5A-7A94CFCF0865}" srcId="{8E7F5922-E585-4B2B-9B7C-20C7C9BA54A1}" destId="{72605320-6A0A-4A56-9CDA-9A6ED271B452}" srcOrd="1" destOrd="0" parTransId="{4ED2EAE6-B4ED-4823-B69F-58633389DA7E}" sibTransId="{18C1545E-397F-47E9-8FE3-6A5BDF8DDD59}"/>
    <dgm:cxn modelId="{05415C86-3B63-49EF-822A-9597D6CF0700}" type="presOf" srcId="{FD88C2B8-A0F3-428C-9A8C-6E990653840D}" destId="{AD704C36-1898-4CFC-A313-3458AA639A90}" srcOrd="0" destOrd="0" presId="urn:microsoft.com/office/officeart/2005/8/layout/cycle3"/>
    <dgm:cxn modelId="{130CAB63-E61F-4074-AD07-3DBCF2485C57}" srcId="{8E7F5922-E585-4B2B-9B7C-20C7C9BA54A1}" destId="{5E818960-D6AA-4DAE-A441-7C5A224B5C08}" srcOrd="2" destOrd="0" parTransId="{123E5C5A-8851-4BD4-8993-5F0B98367F8F}" sibTransId="{0478D3C7-F71C-4052-8662-57C5FA2984F9}"/>
    <dgm:cxn modelId="{3CBFFED0-C8C6-4018-BF54-D59831051E12}" type="presOf" srcId="{5E818960-D6AA-4DAE-A441-7C5A224B5C08}" destId="{FC04F747-DBA0-49FE-9D56-123A42AE0CDD}" srcOrd="0" destOrd="0" presId="urn:microsoft.com/office/officeart/2005/8/layout/cycle3"/>
    <dgm:cxn modelId="{EE8B7363-5BB9-41BB-A32B-8ADE7BA3488D}" type="presOf" srcId="{3AB78B65-346B-43DC-A7C7-C4C2ED47C8DC}" destId="{A029A396-78B2-480B-B43E-64F7C6414181}" srcOrd="0" destOrd="0" presId="urn:microsoft.com/office/officeart/2005/8/layout/cycle3"/>
    <dgm:cxn modelId="{891B9636-C75A-4727-B55C-83F238D50A04}" srcId="{8E7F5922-E585-4B2B-9B7C-20C7C9BA54A1}" destId="{3DFC404F-CD3E-441D-949F-DC1D7607DC33}" srcOrd="3" destOrd="0" parTransId="{70FCA0AA-739B-447C-87C4-23277556FC7B}" sibTransId="{E1FF74FA-F817-4728-A010-3C128C7A84DE}"/>
    <dgm:cxn modelId="{F4B0B4C5-F42F-4096-93BF-6482C353A2E7}" type="presOf" srcId="{8E7F5922-E585-4B2B-9B7C-20C7C9BA54A1}" destId="{99669DDA-8A41-4F7F-B602-288D98B22306}" srcOrd="0" destOrd="0" presId="urn:microsoft.com/office/officeart/2005/8/layout/cycle3"/>
    <dgm:cxn modelId="{99F58C3F-B9C2-44EF-AE11-8AFC622DFDC8}" type="presOf" srcId="{6CB9D427-F581-4B38-BC16-F6ED5F1D5B96}" destId="{A6F23686-D582-47AC-9914-4BCFBE71F5F0}" srcOrd="0" destOrd="0" presId="urn:microsoft.com/office/officeart/2005/8/layout/cycle3"/>
    <dgm:cxn modelId="{AB1B78F0-ACD2-4111-9512-4551B5A2B46F}" srcId="{8E7F5922-E585-4B2B-9B7C-20C7C9BA54A1}" destId="{FD88C2B8-A0F3-428C-9A8C-6E990653840D}" srcOrd="0" destOrd="0" parTransId="{F11F6CAD-0563-4D1A-A5A7-1F57A2606863}" sibTransId="{6CB9D427-F581-4B38-BC16-F6ED5F1D5B96}"/>
    <dgm:cxn modelId="{231FD87B-5E75-422A-A5EE-F29166425821}" type="presOf" srcId="{3DFC404F-CD3E-441D-949F-DC1D7607DC33}" destId="{4FCE1A81-7007-40FF-8DE1-4525C4A05C81}" srcOrd="0" destOrd="0" presId="urn:microsoft.com/office/officeart/2005/8/layout/cycle3"/>
    <dgm:cxn modelId="{59A280D0-8352-4FB8-8907-C6FF9606967C}" type="presParOf" srcId="{99669DDA-8A41-4F7F-B602-288D98B22306}" destId="{48EE62F4-DBE1-45D9-8EDD-A310A22A88C7}" srcOrd="0" destOrd="0" presId="urn:microsoft.com/office/officeart/2005/8/layout/cycle3"/>
    <dgm:cxn modelId="{446697D3-97B2-4313-B670-002F5389899B}" type="presParOf" srcId="{48EE62F4-DBE1-45D9-8EDD-A310A22A88C7}" destId="{AD704C36-1898-4CFC-A313-3458AA639A90}" srcOrd="0" destOrd="0" presId="urn:microsoft.com/office/officeart/2005/8/layout/cycle3"/>
    <dgm:cxn modelId="{394EC0AE-6978-4312-91D5-E123B6ED5BF1}" type="presParOf" srcId="{48EE62F4-DBE1-45D9-8EDD-A310A22A88C7}" destId="{A6F23686-D582-47AC-9914-4BCFBE71F5F0}" srcOrd="1" destOrd="0" presId="urn:microsoft.com/office/officeart/2005/8/layout/cycle3"/>
    <dgm:cxn modelId="{9A9DE290-D216-401B-8254-E563129D8C9C}" type="presParOf" srcId="{48EE62F4-DBE1-45D9-8EDD-A310A22A88C7}" destId="{19E2C67B-7621-41D9-98FC-D6CD176786ED}" srcOrd="2" destOrd="0" presId="urn:microsoft.com/office/officeart/2005/8/layout/cycle3"/>
    <dgm:cxn modelId="{7F98213F-16CF-414B-8A41-59762F13F66D}" type="presParOf" srcId="{48EE62F4-DBE1-45D9-8EDD-A310A22A88C7}" destId="{FC04F747-DBA0-49FE-9D56-123A42AE0CDD}" srcOrd="3" destOrd="0" presId="urn:microsoft.com/office/officeart/2005/8/layout/cycle3"/>
    <dgm:cxn modelId="{269CC626-6024-480D-91A4-2141237A5D25}" type="presParOf" srcId="{48EE62F4-DBE1-45D9-8EDD-A310A22A88C7}" destId="{4FCE1A81-7007-40FF-8DE1-4525C4A05C81}" srcOrd="4" destOrd="0" presId="urn:microsoft.com/office/officeart/2005/8/layout/cycle3"/>
    <dgm:cxn modelId="{55821527-816D-45E0-BF8D-785F7EC9017C}" type="presParOf" srcId="{48EE62F4-DBE1-45D9-8EDD-A310A22A88C7}" destId="{A029A396-78B2-480B-B43E-64F7C641418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F3A7E8-85A8-4DBF-B039-887A9C3C2B7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3136F9-620B-430F-8397-C23C2BA4F2F0}">
      <dgm:prSet phldrT="[Text]" custT="1"/>
      <dgm:spPr/>
      <dgm:t>
        <a:bodyPr/>
        <a:lstStyle/>
        <a:p>
          <a:r>
            <a:rPr lang="en-US" sz="1600" b="1" dirty="0" smtClean="0"/>
            <a:t>1 Profile can contain multiple Exchange accounts – consolidate e-mail from multiple accounts into a single folder</a:t>
          </a:r>
          <a:endParaRPr lang="en-US" sz="1600" b="1" dirty="0"/>
        </a:p>
      </dgm:t>
    </dgm:pt>
    <dgm:pt modelId="{A2D1FF35-BB71-41BB-A5BC-4772F5E04CD7}" type="parTrans" cxnId="{06DED90A-9131-467B-AB8C-F9B5113593C6}">
      <dgm:prSet/>
      <dgm:spPr/>
      <dgm:t>
        <a:bodyPr/>
        <a:lstStyle/>
        <a:p>
          <a:endParaRPr lang="en-US"/>
        </a:p>
      </dgm:t>
    </dgm:pt>
    <dgm:pt modelId="{FFF66456-9AA0-44D2-83C1-8F6754720A5B}" type="sibTrans" cxnId="{06DED90A-9131-467B-AB8C-F9B5113593C6}">
      <dgm:prSet/>
      <dgm:spPr/>
      <dgm:t>
        <a:bodyPr/>
        <a:lstStyle/>
        <a:p>
          <a:endParaRPr lang="en-US"/>
        </a:p>
      </dgm:t>
    </dgm:pt>
    <dgm:pt modelId="{82EC5917-ED87-48CD-B7D9-553AE18270AA}">
      <dgm:prSet phldrT="[Text]" custT="1"/>
      <dgm:spPr/>
      <dgm:t>
        <a:bodyPr/>
        <a:lstStyle/>
        <a:p>
          <a:r>
            <a:rPr lang="en-US" sz="1600" b="1" dirty="0" smtClean="0"/>
            <a:t>Conversation threading – consolidate long e-mail threads under a single subject (in Gmail style)</a:t>
          </a:r>
          <a:endParaRPr lang="en-US" sz="1600" b="1" dirty="0"/>
        </a:p>
      </dgm:t>
    </dgm:pt>
    <dgm:pt modelId="{4471476F-1907-422B-A71D-E26D4BB66605}" type="parTrans" cxnId="{CB44E7CF-49EC-4A8A-9404-C47D5BDF3453}">
      <dgm:prSet/>
      <dgm:spPr/>
      <dgm:t>
        <a:bodyPr/>
        <a:lstStyle/>
        <a:p>
          <a:endParaRPr lang="en-US"/>
        </a:p>
      </dgm:t>
    </dgm:pt>
    <dgm:pt modelId="{E54CE379-81BA-4E17-8BC2-39594193ACB7}" type="sibTrans" cxnId="{CB44E7CF-49EC-4A8A-9404-C47D5BDF3453}">
      <dgm:prSet/>
      <dgm:spPr/>
      <dgm:t>
        <a:bodyPr/>
        <a:lstStyle/>
        <a:p>
          <a:endParaRPr lang="en-US"/>
        </a:p>
      </dgm:t>
    </dgm:pt>
    <dgm:pt modelId="{C9154D11-B56F-4E43-B655-A9A5DF7D3322}">
      <dgm:prSet phldrT="[Text]" custT="1"/>
      <dgm:spPr/>
      <dgm:t>
        <a:bodyPr/>
        <a:lstStyle/>
        <a:p>
          <a:r>
            <a:rPr lang="en-US" sz="1600" b="1" dirty="0" smtClean="0"/>
            <a:t>Import Windows based PST files (Entourage 2004 or later)</a:t>
          </a:r>
          <a:endParaRPr lang="en-US" sz="1600" b="1" dirty="0"/>
        </a:p>
      </dgm:t>
    </dgm:pt>
    <dgm:pt modelId="{6079E8D6-329E-482F-95BE-AFA539F9F258}" type="parTrans" cxnId="{6E00DA31-E8BE-45B2-A3BB-A4D0AB62F7F1}">
      <dgm:prSet/>
      <dgm:spPr/>
      <dgm:t>
        <a:bodyPr/>
        <a:lstStyle/>
        <a:p>
          <a:endParaRPr lang="en-US"/>
        </a:p>
      </dgm:t>
    </dgm:pt>
    <dgm:pt modelId="{F33BECF8-EE27-4681-9549-0F0F0F0575C8}" type="sibTrans" cxnId="{6E00DA31-E8BE-45B2-A3BB-A4D0AB62F7F1}">
      <dgm:prSet/>
      <dgm:spPr/>
      <dgm:t>
        <a:bodyPr/>
        <a:lstStyle/>
        <a:p>
          <a:endParaRPr lang="en-US"/>
        </a:p>
      </dgm:t>
    </dgm:pt>
    <dgm:pt modelId="{3730D130-7F38-460B-B9FE-89E4DE771A20}">
      <dgm:prSet phldrT="[Text]" custT="1"/>
      <dgm:spPr/>
      <dgm:t>
        <a:bodyPr/>
        <a:lstStyle/>
        <a:p>
          <a:r>
            <a:rPr lang="en-US" sz="1600" b="1" dirty="0" smtClean="0"/>
            <a:t>View calendar in e-mail – see your schedule displayed within the meeting invitation</a:t>
          </a:r>
          <a:endParaRPr lang="en-US" sz="1600" b="1" dirty="0"/>
        </a:p>
      </dgm:t>
    </dgm:pt>
    <dgm:pt modelId="{7B0E717D-30E3-4705-A32E-5D432C6D6B12}" type="parTrans" cxnId="{CCDBB640-E05B-4C3E-985D-DD8C223B5943}">
      <dgm:prSet/>
      <dgm:spPr/>
      <dgm:t>
        <a:bodyPr/>
        <a:lstStyle/>
        <a:p>
          <a:endParaRPr lang="en-US"/>
        </a:p>
      </dgm:t>
    </dgm:pt>
    <dgm:pt modelId="{FF3B3508-E562-406D-A290-7091B109ADA7}" type="sibTrans" cxnId="{CCDBB640-E05B-4C3E-985D-DD8C223B5943}">
      <dgm:prSet/>
      <dgm:spPr/>
      <dgm:t>
        <a:bodyPr/>
        <a:lstStyle/>
        <a:p>
          <a:endParaRPr lang="en-US"/>
        </a:p>
      </dgm:t>
    </dgm:pt>
    <dgm:pt modelId="{56B858FF-8F89-4EB9-A41B-4A9AC8C0A268}" type="pres">
      <dgm:prSet presAssocID="{65F3A7E8-85A8-4DBF-B039-887A9C3C2B7C}" presName="linear" presStyleCnt="0">
        <dgm:presLayoutVars>
          <dgm:dir/>
          <dgm:animLvl val="lvl"/>
          <dgm:resizeHandles val="exact"/>
        </dgm:presLayoutVars>
      </dgm:prSet>
      <dgm:spPr/>
    </dgm:pt>
    <dgm:pt modelId="{5D7F2231-02E1-48A7-B9FB-F25635F3953B}" type="pres">
      <dgm:prSet presAssocID="{4D3136F9-620B-430F-8397-C23C2BA4F2F0}" presName="parentLin" presStyleCnt="0"/>
      <dgm:spPr/>
    </dgm:pt>
    <dgm:pt modelId="{041EC71D-D3F2-4DA0-BD56-4EDCDE3BFBAC}" type="pres">
      <dgm:prSet presAssocID="{4D3136F9-620B-430F-8397-C23C2BA4F2F0}" presName="parentLeftMargin" presStyleLbl="node1" presStyleIdx="0" presStyleCnt="4"/>
      <dgm:spPr/>
    </dgm:pt>
    <dgm:pt modelId="{80FE6E7E-5F67-445B-856E-2E792BE2B7A0}" type="pres">
      <dgm:prSet presAssocID="{4D3136F9-620B-430F-8397-C23C2BA4F2F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9C403-9E01-4DE1-A49F-9EAF66DBA542}" type="pres">
      <dgm:prSet presAssocID="{4D3136F9-620B-430F-8397-C23C2BA4F2F0}" presName="negativeSpace" presStyleCnt="0"/>
      <dgm:spPr/>
    </dgm:pt>
    <dgm:pt modelId="{BB52D4C7-9EB5-43D9-ACEB-331FA17C4ECC}" type="pres">
      <dgm:prSet presAssocID="{4D3136F9-620B-430F-8397-C23C2BA4F2F0}" presName="childText" presStyleLbl="conFgAcc1" presStyleIdx="0" presStyleCnt="4">
        <dgm:presLayoutVars>
          <dgm:bulletEnabled val="1"/>
        </dgm:presLayoutVars>
      </dgm:prSet>
      <dgm:spPr/>
    </dgm:pt>
    <dgm:pt modelId="{8B98C4FD-3B07-4D72-B116-C3AAED504AEF}" type="pres">
      <dgm:prSet presAssocID="{FFF66456-9AA0-44D2-83C1-8F6754720A5B}" presName="spaceBetweenRectangles" presStyleCnt="0"/>
      <dgm:spPr/>
    </dgm:pt>
    <dgm:pt modelId="{CF6D328A-4A0C-4557-A0A3-9095EFBC7B00}" type="pres">
      <dgm:prSet presAssocID="{82EC5917-ED87-48CD-B7D9-553AE18270AA}" presName="parentLin" presStyleCnt="0"/>
      <dgm:spPr/>
    </dgm:pt>
    <dgm:pt modelId="{8F67896F-6E84-4E17-B0F5-3E993FAB92CD}" type="pres">
      <dgm:prSet presAssocID="{82EC5917-ED87-48CD-B7D9-553AE18270AA}" presName="parentLeftMargin" presStyleLbl="node1" presStyleIdx="0" presStyleCnt="4"/>
      <dgm:spPr/>
    </dgm:pt>
    <dgm:pt modelId="{9057F6AD-A09D-48EC-927B-1AE3A9CDAEBA}" type="pres">
      <dgm:prSet presAssocID="{82EC5917-ED87-48CD-B7D9-553AE18270AA}" presName="parentText" presStyleLbl="node1" presStyleIdx="1" presStyleCnt="4" custLinFactNeighborY="-27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43F52-D785-4E16-BFC2-46D352DA144E}" type="pres">
      <dgm:prSet presAssocID="{82EC5917-ED87-48CD-B7D9-553AE18270AA}" presName="negativeSpace" presStyleCnt="0"/>
      <dgm:spPr/>
    </dgm:pt>
    <dgm:pt modelId="{148927B9-EC45-4551-8DB0-D635C09593A5}" type="pres">
      <dgm:prSet presAssocID="{82EC5917-ED87-48CD-B7D9-553AE18270AA}" presName="childText" presStyleLbl="conFgAcc1" presStyleIdx="1" presStyleCnt="4">
        <dgm:presLayoutVars>
          <dgm:bulletEnabled val="1"/>
        </dgm:presLayoutVars>
      </dgm:prSet>
      <dgm:spPr/>
    </dgm:pt>
    <dgm:pt modelId="{186A321B-7D08-44E7-A803-FA5E4C41FF8C}" type="pres">
      <dgm:prSet presAssocID="{E54CE379-81BA-4E17-8BC2-39594193ACB7}" presName="spaceBetweenRectangles" presStyleCnt="0"/>
      <dgm:spPr/>
    </dgm:pt>
    <dgm:pt modelId="{69055143-4897-40B8-9835-8107B42382C8}" type="pres">
      <dgm:prSet presAssocID="{C9154D11-B56F-4E43-B655-A9A5DF7D3322}" presName="parentLin" presStyleCnt="0"/>
      <dgm:spPr/>
    </dgm:pt>
    <dgm:pt modelId="{FBC85C66-F19D-448E-9900-1D1DE4F5112C}" type="pres">
      <dgm:prSet presAssocID="{C9154D11-B56F-4E43-B655-A9A5DF7D3322}" presName="parentLeftMargin" presStyleLbl="node1" presStyleIdx="1" presStyleCnt="4"/>
      <dgm:spPr/>
    </dgm:pt>
    <dgm:pt modelId="{F645FDDF-771D-4838-B714-D62413BD1EE0}" type="pres">
      <dgm:prSet presAssocID="{C9154D11-B56F-4E43-B655-A9A5DF7D332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7085E-5839-4527-9FC8-63A988F92F81}" type="pres">
      <dgm:prSet presAssocID="{C9154D11-B56F-4E43-B655-A9A5DF7D3322}" presName="negativeSpace" presStyleCnt="0"/>
      <dgm:spPr/>
    </dgm:pt>
    <dgm:pt modelId="{A64FF9DE-4826-4741-A4BF-197B43B446A3}" type="pres">
      <dgm:prSet presAssocID="{C9154D11-B56F-4E43-B655-A9A5DF7D3322}" presName="childText" presStyleLbl="conFgAcc1" presStyleIdx="2" presStyleCnt="4">
        <dgm:presLayoutVars>
          <dgm:bulletEnabled val="1"/>
        </dgm:presLayoutVars>
      </dgm:prSet>
      <dgm:spPr/>
    </dgm:pt>
    <dgm:pt modelId="{F2F74CB4-9F06-44C1-9D67-BE98BA10D459}" type="pres">
      <dgm:prSet presAssocID="{F33BECF8-EE27-4681-9549-0F0F0F0575C8}" presName="spaceBetweenRectangles" presStyleCnt="0"/>
      <dgm:spPr/>
    </dgm:pt>
    <dgm:pt modelId="{411CDD11-8588-4D9B-B907-55387390DFA3}" type="pres">
      <dgm:prSet presAssocID="{3730D130-7F38-460B-B9FE-89E4DE771A20}" presName="parentLin" presStyleCnt="0"/>
      <dgm:spPr/>
    </dgm:pt>
    <dgm:pt modelId="{D8C0A379-BF8E-4BE8-835A-135E673AEEF5}" type="pres">
      <dgm:prSet presAssocID="{3730D130-7F38-460B-B9FE-89E4DE771A20}" presName="parentLeftMargin" presStyleLbl="node1" presStyleIdx="2" presStyleCnt="4"/>
      <dgm:spPr/>
    </dgm:pt>
    <dgm:pt modelId="{BB32AC0D-2902-4961-A9C4-31AF56617E74}" type="pres">
      <dgm:prSet presAssocID="{3730D130-7F38-460B-B9FE-89E4DE771A2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87CF3-8AA0-49AA-97C7-F302C65212E1}" type="pres">
      <dgm:prSet presAssocID="{3730D130-7F38-460B-B9FE-89E4DE771A20}" presName="negativeSpace" presStyleCnt="0"/>
      <dgm:spPr/>
    </dgm:pt>
    <dgm:pt modelId="{122FAB34-96B5-4384-888A-717DA1D8FAFB}" type="pres">
      <dgm:prSet presAssocID="{3730D130-7F38-460B-B9FE-89E4DE771A2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345B03D-5077-4D0F-8B68-BFE8F27A7261}" type="presOf" srcId="{4D3136F9-620B-430F-8397-C23C2BA4F2F0}" destId="{80FE6E7E-5F67-445B-856E-2E792BE2B7A0}" srcOrd="1" destOrd="0" presId="urn:microsoft.com/office/officeart/2005/8/layout/list1"/>
    <dgm:cxn modelId="{CCDBB640-E05B-4C3E-985D-DD8C223B5943}" srcId="{65F3A7E8-85A8-4DBF-B039-887A9C3C2B7C}" destId="{3730D130-7F38-460B-B9FE-89E4DE771A20}" srcOrd="3" destOrd="0" parTransId="{7B0E717D-30E3-4705-A32E-5D432C6D6B12}" sibTransId="{FF3B3508-E562-406D-A290-7091B109ADA7}"/>
    <dgm:cxn modelId="{708935BE-5D67-443D-A1E2-FE5C2628EA5A}" type="presOf" srcId="{3730D130-7F38-460B-B9FE-89E4DE771A20}" destId="{BB32AC0D-2902-4961-A9C4-31AF56617E74}" srcOrd="1" destOrd="0" presId="urn:microsoft.com/office/officeart/2005/8/layout/list1"/>
    <dgm:cxn modelId="{375A3482-025F-450E-9414-C457A78AC6DA}" type="presOf" srcId="{82EC5917-ED87-48CD-B7D9-553AE18270AA}" destId="{9057F6AD-A09D-48EC-927B-1AE3A9CDAEBA}" srcOrd="1" destOrd="0" presId="urn:microsoft.com/office/officeart/2005/8/layout/list1"/>
    <dgm:cxn modelId="{D5F8AC2C-CB27-4A68-911A-1BE585EB72A8}" type="presOf" srcId="{65F3A7E8-85A8-4DBF-B039-887A9C3C2B7C}" destId="{56B858FF-8F89-4EB9-A41B-4A9AC8C0A268}" srcOrd="0" destOrd="0" presId="urn:microsoft.com/office/officeart/2005/8/layout/list1"/>
    <dgm:cxn modelId="{CB44E7CF-49EC-4A8A-9404-C47D5BDF3453}" srcId="{65F3A7E8-85A8-4DBF-B039-887A9C3C2B7C}" destId="{82EC5917-ED87-48CD-B7D9-553AE18270AA}" srcOrd="1" destOrd="0" parTransId="{4471476F-1907-422B-A71D-E26D4BB66605}" sibTransId="{E54CE379-81BA-4E17-8BC2-39594193ACB7}"/>
    <dgm:cxn modelId="{6E00DA31-E8BE-45B2-A3BB-A4D0AB62F7F1}" srcId="{65F3A7E8-85A8-4DBF-B039-887A9C3C2B7C}" destId="{C9154D11-B56F-4E43-B655-A9A5DF7D3322}" srcOrd="2" destOrd="0" parTransId="{6079E8D6-329E-482F-95BE-AFA539F9F258}" sibTransId="{F33BECF8-EE27-4681-9549-0F0F0F0575C8}"/>
    <dgm:cxn modelId="{3C3C339D-4A84-4669-ABF3-A904A70AF8C1}" type="presOf" srcId="{C9154D11-B56F-4E43-B655-A9A5DF7D3322}" destId="{FBC85C66-F19D-448E-9900-1D1DE4F5112C}" srcOrd="0" destOrd="0" presId="urn:microsoft.com/office/officeart/2005/8/layout/list1"/>
    <dgm:cxn modelId="{591DB979-251E-4E49-B13C-293C754A54D5}" type="presOf" srcId="{3730D130-7F38-460B-B9FE-89E4DE771A20}" destId="{D8C0A379-BF8E-4BE8-835A-135E673AEEF5}" srcOrd="0" destOrd="0" presId="urn:microsoft.com/office/officeart/2005/8/layout/list1"/>
    <dgm:cxn modelId="{263C3AD5-41FC-4DD4-A66E-DB3CE4B6C7F5}" type="presOf" srcId="{82EC5917-ED87-48CD-B7D9-553AE18270AA}" destId="{8F67896F-6E84-4E17-B0F5-3E993FAB92CD}" srcOrd="0" destOrd="0" presId="urn:microsoft.com/office/officeart/2005/8/layout/list1"/>
    <dgm:cxn modelId="{06DED90A-9131-467B-AB8C-F9B5113593C6}" srcId="{65F3A7E8-85A8-4DBF-B039-887A9C3C2B7C}" destId="{4D3136F9-620B-430F-8397-C23C2BA4F2F0}" srcOrd="0" destOrd="0" parTransId="{A2D1FF35-BB71-41BB-A5BC-4772F5E04CD7}" sibTransId="{FFF66456-9AA0-44D2-83C1-8F6754720A5B}"/>
    <dgm:cxn modelId="{3F44FA55-B8B7-4325-9936-5FC48D9B6EC0}" type="presOf" srcId="{C9154D11-B56F-4E43-B655-A9A5DF7D3322}" destId="{F645FDDF-771D-4838-B714-D62413BD1EE0}" srcOrd="1" destOrd="0" presId="urn:microsoft.com/office/officeart/2005/8/layout/list1"/>
    <dgm:cxn modelId="{A8661ABE-BD77-494E-96CB-55EB8B4E7AA3}" type="presOf" srcId="{4D3136F9-620B-430F-8397-C23C2BA4F2F0}" destId="{041EC71D-D3F2-4DA0-BD56-4EDCDE3BFBAC}" srcOrd="0" destOrd="0" presId="urn:microsoft.com/office/officeart/2005/8/layout/list1"/>
    <dgm:cxn modelId="{E00E282F-68C0-4231-B543-DF53D681639C}" type="presParOf" srcId="{56B858FF-8F89-4EB9-A41B-4A9AC8C0A268}" destId="{5D7F2231-02E1-48A7-B9FB-F25635F3953B}" srcOrd="0" destOrd="0" presId="urn:microsoft.com/office/officeart/2005/8/layout/list1"/>
    <dgm:cxn modelId="{8A2F7AF7-6072-4EE7-A2E7-BA7D5024E821}" type="presParOf" srcId="{5D7F2231-02E1-48A7-B9FB-F25635F3953B}" destId="{041EC71D-D3F2-4DA0-BD56-4EDCDE3BFBAC}" srcOrd="0" destOrd="0" presId="urn:microsoft.com/office/officeart/2005/8/layout/list1"/>
    <dgm:cxn modelId="{54E5AA87-929C-473C-BC3F-1B4273D94E97}" type="presParOf" srcId="{5D7F2231-02E1-48A7-B9FB-F25635F3953B}" destId="{80FE6E7E-5F67-445B-856E-2E792BE2B7A0}" srcOrd="1" destOrd="0" presId="urn:microsoft.com/office/officeart/2005/8/layout/list1"/>
    <dgm:cxn modelId="{E98991B4-0A47-4C9B-B9E3-A48F2D7013C2}" type="presParOf" srcId="{56B858FF-8F89-4EB9-A41B-4A9AC8C0A268}" destId="{8519C403-9E01-4DE1-A49F-9EAF66DBA542}" srcOrd="1" destOrd="0" presId="urn:microsoft.com/office/officeart/2005/8/layout/list1"/>
    <dgm:cxn modelId="{243C559D-2EAA-44A3-9037-C2C5F36A0EFA}" type="presParOf" srcId="{56B858FF-8F89-4EB9-A41B-4A9AC8C0A268}" destId="{BB52D4C7-9EB5-43D9-ACEB-331FA17C4ECC}" srcOrd="2" destOrd="0" presId="urn:microsoft.com/office/officeart/2005/8/layout/list1"/>
    <dgm:cxn modelId="{BD2A33AD-C54E-4913-8AAE-B460FBB739EA}" type="presParOf" srcId="{56B858FF-8F89-4EB9-A41B-4A9AC8C0A268}" destId="{8B98C4FD-3B07-4D72-B116-C3AAED504AEF}" srcOrd="3" destOrd="0" presId="urn:microsoft.com/office/officeart/2005/8/layout/list1"/>
    <dgm:cxn modelId="{FA9F5846-166D-49B2-8747-7240F4519C0C}" type="presParOf" srcId="{56B858FF-8F89-4EB9-A41B-4A9AC8C0A268}" destId="{CF6D328A-4A0C-4557-A0A3-9095EFBC7B00}" srcOrd="4" destOrd="0" presId="urn:microsoft.com/office/officeart/2005/8/layout/list1"/>
    <dgm:cxn modelId="{754500F8-063A-41B7-991B-021599E04F58}" type="presParOf" srcId="{CF6D328A-4A0C-4557-A0A3-9095EFBC7B00}" destId="{8F67896F-6E84-4E17-B0F5-3E993FAB92CD}" srcOrd="0" destOrd="0" presId="urn:microsoft.com/office/officeart/2005/8/layout/list1"/>
    <dgm:cxn modelId="{B3FC4269-EFD8-4411-AAA9-160FA2AEC6C2}" type="presParOf" srcId="{CF6D328A-4A0C-4557-A0A3-9095EFBC7B00}" destId="{9057F6AD-A09D-48EC-927B-1AE3A9CDAEBA}" srcOrd="1" destOrd="0" presId="urn:microsoft.com/office/officeart/2005/8/layout/list1"/>
    <dgm:cxn modelId="{0278D48A-74DE-484E-B551-08931E80D8EE}" type="presParOf" srcId="{56B858FF-8F89-4EB9-A41B-4A9AC8C0A268}" destId="{6B143F52-D785-4E16-BFC2-46D352DA144E}" srcOrd="5" destOrd="0" presId="urn:microsoft.com/office/officeart/2005/8/layout/list1"/>
    <dgm:cxn modelId="{85247E94-0ABE-44AB-962D-DFB7539CC7A8}" type="presParOf" srcId="{56B858FF-8F89-4EB9-A41B-4A9AC8C0A268}" destId="{148927B9-EC45-4551-8DB0-D635C09593A5}" srcOrd="6" destOrd="0" presId="urn:microsoft.com/office/officeart/2005/8/layout/list1"/>
    <dgm:cxn modelId="{75D93860-46B3-42A3-ACE3-66551F698771}" type="presParOf" srcId="{56B858FF-8F89-4EB9-A41B-4A9AC8C0A268}" destId="{186A321B-7D08-44E7-A803-FA5E4C41FF8C}" srcOrd="7" destOrd="0" presId="urn:microsoft.com/office/officeart/2005/8/layout/list1"/>
    <dgm:cxn modelId="{81D4AC4A-CAC1-4274-9F03-D317B5A0CEAF}" type="presParOf" srcId="{56B858FF-8F89-4EB9-A41B-4A9AC8C0A268}" destId="{69055143-4897-40B8-9835-8107B42382C8}" srcOrd="8" destOrd="0" presId="urn:microsoft.com/office/officeart/2005/8/layout/list1"/>
    <dgm:cxn modelId="{A8A29060-CF1A-4B37-91E2-2884BEB96E02}" type="presParOf" srcId="{69055143-4897-40B8-9835-8107B42382C8}" destId="{FBC85C66-F19D-448E-9900-1D1DE4F5112C}" srcOrd="0" destOrd="0" presId="urn:microsoft.com/office/officeart/2005/8/layout/list1"/>
    <dgm:cxn modelId="{091D1C29-1B90-48CE-ADF4-0A6A90F4CEC8}" type="presParOf" srcId="{69055143-4897-40B8-9835-8107B42382C8}" destId="{F645FDDF-771D-4838-B714-D62413BD1EE0}" srcOrd="1" destOrd="0" presId="urn:microsoft.com/office/officeart/2005/8/layout/list1"/>
    <dgm:cxn modelId="{BB1D85B6-D3F8-480E-86D0-F025BCC3FCBB}" type="presParOf" srcId="{56B858FF-8F89-4EB9-A41B-4A9AC8C0A268}" destId="{37E7085E-5839-4527-9FC8-63A988F92F81}" srcOrd="9" destOrd="0" presId="urn:microsoft.com/office/officeart/2005/8/layout/list1"/>
    <dgm:cxn modelId="{5681A557-862C-4140-8BED-B35DFAD6761A}" type="presParOf" srcId="{56B858FF-8F89-4EB9-A41B-4A9AC8C0A268}" destId="{A64FF9DE-4826-4741-A4BF-197B43B446A3}" srcOrd="10" destOrd="0" presId="urn:microsoft.com/office/officeart/2005/8/layout/list1"/>
    <dgm:cxn modelId="{DA43C2CA-F333-4538-80F8-902731687E02}" type="presParOf" srcId="{56B858FF-8F89-4EB9-A41B-4A9AC8C0A268}" destId="{F2F74CB4-9F06-44C1-9D67-BE98BA10D459}" srcOrd="11" destOrd="0" presId="urn:microsoft.com/office/officeart/2005/8/layout/list1"/>
    <dgm:cxn modelId="{969517EA-2D21-4750-A1F7-6ACAB034F8B9}" type="presParOf" srcId="{56B858FF-8F89-4EB9-A41B-4A9AC8C0A268}" destId="{411CDD11-8588-4D9B-B907-55387390DFA3}" srcOrd="12" destOrd="0" presId="urn:microsoft.com/office/officeart/2005/8/layout/list1"/>
    <dgm:cxn modelId="{D2CB4241-17FA-41A1-8D21-3381AACB2CBD}" type="presParOf" srcId="{411CDD11-8588-4D9B-B907-55387390DFA3}" destId="{D8C0A379-BF8E-4BE8-835A-135E673AEEF5}" srcOrd="0" destOrd="0" presId="urn:microsoft.com/office/officeart/2005/8/layout/list1"/>
    <dgm:cxn modelId="{F48005B3-B410-4B24-BD13-A56DFB87DE8A}" type="presParOf" srcId="{411CDD11-8588-4D9B-B907-55387390DFA3}" destId="{BB32AC0D-2902-4961-A9C4-31AF56617E74}" srcOrd="1" destOrd="0" presId="urn:microsoft.com/office/officeart/2005/8/layout/list1"/>
    <dgm:cxn modelId="{2A4F37AB-CB1B-4B60-8659-3D31FAF18FAF}" type="presParOf" srcId="{56B858FF-8F89-4EB9-A41B-4A9AC8C0A268}" destId="{E8887CF3-8AA0-49AA-97C7-F302C65212E1}" srcOrd="13" destOrd="0" presId="urn:microsoft.com/office/officeart/2005/8/layout/list1"/>
    <dgm:cxn modelId="{7D4FFED9-C580-4858-9D3B-372FA520C5D4}" type="presParOf" srcId="{56B858FF-8F89-4EB9-A41B-4A9AC8C0A268}" destId="{122FAB34-96B5-4384-888A-717DA1D8FAF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F3A7E8-85A8-4DBF-B039-887A9C3C2B7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3136F9-620B-430F-8397-C23C2BA4F2F0}">
      <dgm:prSet phldrT="[Text]" custT="1"/>
      <dgm:spPr/>
      <dgm:t>
        <a:bodyPr/>
        <a:lstStyle/>
        <a:p>
          <a:r>
            <a:rPr lang="en-US" sz="1400" b="1" dirty="0" err="1" smtClean="0"/>
            <a:t>iCAL</a:t>
          </a:r>
          <a:r>
            <a:rPr lang="en-US" sz="1400" b="1" dirty="0" smtClean="0"/>
            <a:t> calendar </a:t>
          </a:r>
          <a:r>
            <a:rPr lang="en-US" sz="1400" b="1" dirty="0" err="1" smtClean="0"/>
            <a:t>sycing</a:t>
          </a:r>
          <a:r>
            <a:rPr lang="en-US" sz="1400" b="1" dirty="0" smtClean="0"/>
            <a:t> – Apple Sync Services is not used, so this has removed the ability to sync your Outlook Mac 2011 calendar to </a:t>
          </a:r>
          <a:r>
            <a:rPr lang="en-US" sz="1400" b="1" dirty="0" err="1" smtClean="0"/>
            <a:t>iDevices</a:t>
          </a:r>
          <a:r>
            <a:rPr lang="en-US" sz="1400" b="1" dirty="0" smtClean="0"/>
            <a:t> (aka </a:t>
          </a:r>
          <a:r>
            <a:rPr lang="en-US" sz="1400" b="1" dirty="0" err="1" smtClean="0"/>
            <a:t>iPad</a:t>
          </a:r>
          <a:r>
            <a:rPr lang="en-US" sz="1400" b="1" dirty="0" smtClean="0"/>
            <a:t>//iPhone/</a:t>
          </a:r>
          <a:r>
            <a:rPr lang="en-US" sz="1400" b="1" dirty="0" err="1" smtClean="0"/>
            <a:t>iTouch</a:t>
          </a:r>
          <a:r>
            <a:rPr lang="en-US" sz="1400" b="1" dirty="0" smtClean="0"/>
            <a:t>)</a:t>
          </a:r>
          <a:endParaRPr lang="en-US" sz="1400" b="1" dirty="0"/>
        </a:p>
      </dgm:t>
    </dgm:pt>
    <dgm:pt modelId="{A2D1FF35-BB71-41BB-A5BC-4772F5E04CD7}" type="parTrans" cxnId="{06DED90A-9131-467B-AB8C-F9B5113593C6}">
      <dgm:prSet/>
      <dgm:spPr/>
      <dgm:t>
        <a:bodyPr/>
        <a:lstStyle/>
        <a:p>
          <a:endParaRPr lang="en-US"/>
        </a:p>
      </dgm:t>
    </dgm:pt>
    <dgm:pt modelId="{FFF66456-9AA0-44D2-83C1-8F6754720A5B}" type="sibTrans" cxnId="{06DED90A-9131-467B-AB8C-F9B5113593C6}">
      <dgm:prSet/>
      <dgm:spPr/>
      <dgm:t>
        <a:bodyPr/>
        <a:lstStyle/>
        <a:p>
          <a:endParaRPr lang="en-US"/>
        </a:p>
      </dgm:t>
    </dgm:pt>
    <dgm:pt modelId="{82EC5917-ED87-48CD-B7D9-553AE18270AA}">
      <dgm:prSet phldrT="[Text]" custT="1"/>
      <dgm:spPr/>
      <dgm:t>
        <a:bodyPr/>
        <a:lstStyle/>
        <a:p>
          <a:r>
            <a:rPr lang="en-US" sz="1400" b="1" dirty="0" smtClean="0"/>
            <a:t>Identifies (aka Profile) switching – requires running new application called Microsoft Database Utility for each switch.</a:t>
          </a:r>
          <a:endParaRPr lang="en-US" sz="1400" b="1" dirty="0"/>
        </a:p>
      </dgm:t>
    </dgm:pt>
    <dgm:pt modelId="{4471476F-1907-422B-A71D-E26D4BB66605}" type="parTrans" cxnId="{CB44E7CF-49EC-4A8A-9404-C47D5BDF3453}">
      <dgm:prSet/>
      <dgm:spPr/>
      <dgm:t>
        <a:bodyPr/>
        <a:lstStyle/>
        <a:p>
          <a:endParaRPr lang="en-US"/>
        </a:p>
      </dgm:t>
    </dgm:pt>
    <dgm:pt modelId="{E54CE379-81BA-4E17-8BC2-39594193ACB7}" type="sibTrans" cxnId="{CB44E7CF-49EC-4A8A-9404-C47D5BDF3453}">
      <dgm:prSet/>
      <dgm:spPr/>
      <dgm:t>
        <a:bodyPr/>
        <a:lstStyle/>
        <a:p>
          <a:endParaRPr lang="en-US"/>
        </a:p>
      </dgm:t>
    </dgm:pt>
    <dgm:pt modelId="{C9154D11-B56F-4E43-B655-A9A5DF7D3322}">
      <dgm:prSet phldrT="[Text]" custT="1"/>
      <dgm:spPr/>
      <dgm:t>
        <a:bodyPr/>
        <a:lstStyle/>
        <a:p>
          <a:r>
            <a:rPr lang="en-US" sz="1400" b="1" dirty="0" smtClean="0"/>
            <a:t>Resend and Redirect Commands</a:t>
          </a:r>
          <a:endParaRPr lang="en-US" sz="1400" b="1" dirty="0"/>
        </a:p>
      </dgm:t>
    </dgm:pt>
    <dgm:pt modelId="{6079E8D6-329E-482F-95BE-AFA539F9F258}" type="parTrans" cxnId="{6E00DA31-E8BE-45B2-A3BB-A4D0AB62F7F1}">
      <dgm:prSet/>
      <dgm:spPr/>
      <dgm:t>
        <a:bodyPr/>
        <a:lstStyle/>
        <a:p>
          <a:endParaRPr lang="en-US"/>
        </a:p>
      </dgm:t>
    </dgm:pt>
    <dgm:pt modelId="{F33BECF8-EE27-4681-9549-0F0F0F0575C8}" type="sibTrans" cxnId="{6E00DA31-E8BE-45B2-A3BB-A4D0AB62F7F1}">
      <dgm:prSet/>
      <dgm:spPr/>
      <dgm:t>
        <a:bodyPr/>
        <a:lstStyle/>
        <a:p>
          <a:endParaRPr lang="en-US"/>
        </a:p>
      </dgm:t>
    </dgm:pt>
    <dgm:pt modelId="{3730D130-7F38-460B-B9FE-89E4DE771A20}">
      <dgm:prSet phldrT="[Text]" custT="1"/>
      <dgm:spPr/>
      <dgm:t>
        <a:bodyPr/>
        <a:lstStyle/>
        <a:p>
          <a:r>
            <a:rPr lang="en-US" sz="1400" b="1" dirty="0" smtClean="0"/>
            <a:t>View calendar in e-mail – see your schedule displayed within the meeting invitation</a:t>
          </a:r>
          <a:endParaRPr lang="en-US" sz="1400" b="1" dirty="0"/>
        </a:p>
      </dgm:t>
    </dgm:pt>
    <dgm:pt modelId="{7B0E717D-30E3-4705-A32E-5D432C6D6B12}" type="parTrans" cxnId="{CCDBB640-E05B-4C3E-985D-DD8C223B5943}">
      <dgm:prSet/>
      <dgm:spPr/>
      <dgm:t>
        <a:bodyPr/>
        <a:lstStyle/>
        <a:p>
          <a:endParaRPr lang="en-US"/>
        </a:p>
      </dgm:t>
    </dgm:pt>
    <dgm:pt modelId="{FF3B3508-E562-406D-A290-7091B109ADA7}" type="sibTrans" cxnId="{CCDBB640-E05B-4C3E-985D-DD8C223B5943}">
      <dgm:prSet/>
      <dgm:spPr/>
      <dgm:t>
        <a:bodyPr/>
        <a:lstStyle/>
        <a:p>
          <a:endParaRPr lang="en-US"/>
        </a:p>
      </dgm:t>
    </dgm:pt>
    <dgm:pt modelId="{07D3AE7C-8AE5-4FB7-91BA-C220A7896FE7}">
      <dgm:prSet phldrT="[Text]" custT="1"/>
      <dgm:spPr/>
      <dgm:t>
        <a:bodyPr/>
        <a:lstStyle/>
        <a:p>
          <a:r>
            <a:rPr lang="en-US" sz="1400" b="1" dirty="0" smtClean="0"/>
            <a:t>Project Center, the project management feature from Entourage 2008</a:t>
          </a:r>
          <a:endParaRPr lang="en-US" sz="1400" b="1" dirty="0"/>
        </a:p>
      </dgm:t>
    </dgm:pt>
    <dgm:pt modelId="{E5DD7EB0-6780-4272-808C-26C7AB06A05E}" type="parTrans" cxnId="{43EC94CF-84F7-46B3-B0BC-E27FE8C9CAA2}">
      <dgm:prSet/>
      <dgm:spPr/>
      <dgm:t>
        <a:bodyPr/>
        <a:lstStyle/>
        <a:p>
          <a:endParaRPr lang="en-US"/>
        </a:p>
      </dgm:t>
    </dgm:pt>
    <dgm:pt modelId="{68D2F47F-6559-4EC4-97B1-27E287262C52}" type="sibTrans" cxnId="{43EC94CF-84F7-46B3-B0BC-E27FE8C9CAA2}">
      <dgm:prSet/>
      <dgm:spPr/>
      <dgm:t>
        <a:bodyPr/>
        <a:lstStyle/>
        <a:p>
          <a:endParaRPr lang="en-US"/>
        </a:p>
      </dgm:t>
    </dgm:pt>
    <dgm:pt modelId="{7F127E0F-6C33-44D0-836C-665BCFC335A8}">
      <dgm:prSet phldrT="[Text]" custT="1"/>
      <dgm:spPr/>
      <dgm:t>
        <a:bodyPr/>
        <a:lstStyle/>
        <a:p>
          <a:r>
            <a:rPr lang="en-US" sz="1400" b="1" dirty="0" smtClean="0"/>
            <a:t>Reformat email messages with Edit Message and Cleanup  Text commands</a:t>
          </a:r>
          <a:endParaRPr lang="en-US" sz="1400" b="1" dirty="0"/>
        </a:p>
      </dgm:t>
    </dgm:pt>
    <dgm:pt modelId="{158F13DE-B4A9-4CEC-AE8B-78D44321ECC0}" type="parTrans" cxnId="{29603404-584D-42A4-AB89-A4D60A84317E}">
      <dgm:prSet/>
      <dgm:spPr/>
      <dgm:t>
        <a:bodyPr/>
        <a:lstStyle/>
        <a:p>
          <a:endParaRPr lang="en-US"/>
        </a:p>
      </dgm:t>
    </dgm:pt>
    <dgm:pt modelId="{C6AF84EB-E905-40C2-80F0-58FE8B947BFA}" type="sibTrans" cxnId="{29603404-584D-42A4-AB89-A4D60A84317E}">
      <dgm:prSet/>
      <dgm:spPr/>
      <dgm:t>
        <a:bodyPr/>
        <a:lstStyle/>
        <a:p>
          <a:endParaRPr lang="en-US"/>
        </a:p>
      </dgm:t>
    </dgm:pt>
    <dgm:pt modelId="{56B858FF-8F89-4EB9-A41B-4A9AC8C0A268}" type="pres">
      <dgm:prSet presAssocID="{65F3A7E8-85A8-4DBF-B039-887A9C3C2B7C}" presName="linear" presStyleCnt="0">
        <dgm:presLayoutVars>
          <dgm:dir/>
          <dgm:animLvl val="lvl"/>
          <dgm:resizeHandles val="exact"/>
        </dgm:presLayoutVars>
      </dgm:prSet>
      <dgm:spPr/>
    </dgm:pt>
    <dgm:pt modelId="{5D7F2231-02E1-48A7-B9FB-F25635F3953B}" type="pres">
      <dgm:prSet presAssocID="{4D3136F9-620B-430F-8397-C23C2BA4F2F0}" presName="parentLin" presStyleCnt="0"/>
      <dgm:spPr/>
    </dgm:pt>
    <dgm:pt modelId="{041EC71D-D3F2-4DA0-BD56-4EDCDE3BFBAC}" type="pres">
      <dgm:prSet presAssocID="{4D3136F9-620B-430F-8397-C23C2BA4F2F0}" presName="parentLeftMargin" presStyleLbl="node1" presStyleIdx="0" presStyleCnt="6"/>
      <dgm:spPr/>
    </dgm:pt>
    <dgm:pt modelId="{80FE6E7E-5F67-445B-856E-2E792BE2B7A0}" type="pres">
      <dgm:prSet presAssocID="{4D3136F9-620B-430F-8397-C23C2BA4F2F0}" presName="parentText" presStyleLbl="node1" presStyleIdx="0" presStyleCnt="6" custScaleX="143362" custScaleY="1470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9C403-9E01-4DE1-A49F-9EAF66DBA542}" type="pres">
      <dgm:prSet presAssocID="{4D3136F9-620B-430F-8397-C23C2BA4F2F0}" presName="negativeSpace" presStyleCnt="0"/>
      <dgm:spPr/>
    </dgm:pt>
    <dgm:pt modelId="{BB52D4C7-9EB5-43D9-ACEB-331FA17C4ECC}" type="pres">
      <dgm:prSet presAssocID="{4D3136F9-620B-430F-8397-C23C2BA4F2F0}" presName="childText" presStyleLbl="conFgAcc1" presStyleIdx="0" presStyleCnt="6">
        <dgm:presLayoutVars>
          <dgm:bulletEnabled val="1"/>
        </dgm:presLayoutVars>
      </dgm:prSet>
      <dgm:spPr/>
    </dgm:pt>
    <dgm:pt modelId="{8B98C4FD-3B07-4D72-B116-C3AAED504AEF}" type="pres">
      <dgm:prSet presAssocID="{FFF66456-9AA0-44D2-83C1-8F6754720A5B}" presName="spaceBetweenRectangles" presStyleCnt="0"/>
      <dgm:spPr/>
    </dgm:pt>
    <dgm:pt modelId="{CF6D328A-4A0C-4557-A0A3-9095EFBC7B00}" type="pres">
      <dgm:prSet presAssocID="{82EC5917-ED87-48CD-B7D9-553AE18270AA}" presName="parentLin" presStyleCnt="0"/>
      <dgm:spPr/>
    </dgm:pt>
    <dgm:pt modelId="{8F67896F-6E84-4E17-B0F5-3E993FAB92CD}" type="pres">
      <dgm:prSet presAssocID="{82EC5917-ED87-48CD-B7D9-553AE18270AA}" presName="parentLeftMargin" presStyleLbl="node1" presStyleIdx="0" presStyleCnt="6"/>
      <dgm:spPr/>
    </dgm:pt>
    <dgm:pt modelId="{9057F6AD-A09D-48EC-927B-1AE3A9CDAEBA}" type="pres">
      <dgm:prSet presAssocID="{82EC5917-ED87-48CD-B7D9-553AE18270AA}" presName="parentText" presStyleLbl="node1" presStyleIdx="1" presStyleCnt="6" custScaleX="142857" custLinFactNeighborY="-27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43F52-D785-4E16-BFC2-46D352DA144E}" type="pres">
      <dgm:prSet presAssocID="{82EC5917-ED87-48CD-B7D9-553AE18270AA}" presName="negativeSpace" presStyleCnt="0"/>
      <dgm:spPr/>
    </dgm:pt>
    <dgm:pt modelId="{148927B9-EC45-4551-8DB0-D635C09593A5}" type="pres">
      <dgm:prSet presAssocID="{82EC5917-ED87-48CD-B7D9-553AE18270AA}" presName="childText" presStyleLbl="conFgAcc1" presStyleIdx="1" presStyleCnt="6">
        <dgm:presLayoutVars>
          <dgm:bulletEnabled val="1"/>
        </dgm:presLayoutVars>
      </dgm:prSet>
      <dgm:spPr/>
    </dgm:pt>
    <dgm:pt modelId="{186A321B-7D08-44E7-A803-FA5E4C41FF8C}" type="pres">
      <dgm:prSet presAssocID="{E54CE379-81BA-4E17-8BC2-39594193ACB7}" presName="spaceBetweenRectangles" presStyleCnt="0"/>
      <dgm:spPr/>
    </dgm:pt>
    <dgm:pt modelId="{69055143-4897-40B8-9835-8107B42382C8}" type="pres">
      <dgm:prSet presAssocID="{C9154D11-B56F-4E43-B655-A9A5DF7D3322}" presName="parentLin" presStyleCnt="0"/>
      <dgm:spPr/>
    </dgm:pt>
    <dgm:pt modelId="{FBC85C66-F19D-448E-9900-1D1DE4F5112C}" type="pres">
      <dgm:prSet presAssocID="{C9154D11-B56F-4E43-B655-A9A5DF7D3322}" presName="parentLeftMargin" presStyleLbl="node1" presStyleIdx="1" presStyleCnt="6"/>
      <dgm:spPr/>
    </dgm:pt>
    <dgm:pt modelId="{F645FDDF-771D-4838-B714-D62413BD1EE0}" type="pres">
      <dgm:prSet presAssocID="{C9154D11-B56F-4E43-B655-A9A5DF7D3322}" presName="parentText" presStyleLbl="node1" presStyleIdx="2" presStyleCnt="6" custScaleX="142857" custLinFactNeighborY="-183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7085E-5839-4527-9FC8-63A988F92F81}" type="pres">
      <dgm:prSet presAssocID="{C9154D11-B56F-4E43-B655-A9A5DF7D3322}" presName="negativeSpace" presStyleCnt="0"/>
      <dgm:spPr/>
    </dgm:pt>
    <dgm:pt modelId="{A64FF9DE-4826-4741-A4BF-197B43B446A3}" type="pres">
      <dgm:prSet presAssocID="{C9154D11-B56F-4E43-B655-A9A5DF7D3322}" presName="childText" presStyleLbl="conFgAcc1" presStyleIdx="2" presStyleCnt="6" custLinFactY="-52" custLinFactNeighborY="-100000">
        <dgm:presLayoutVars>
          <dgm:bulletEnabled val="1"/>
        </dgm:presLayoutVars>
      </dgm:prSet>
      <dgm:spPr/>
    </dgm:pt>
    <dgm:pt modelId="{F2F74CB4-9F06-44C1-9D67-BE98BA10D459}" type="pres">
      <dgm:prSet presAssocID="{F33BECF8-EE27-4681-9549-0F0F0F0575C8}" presName="spaceBetweenRectangles" presStyleCnt="0"/>
      <dgm:spPr/>
    </dgm:pt>
    <dgm:pt modelId="{411CDD11-8588-4D9B-B907-55387390DFA3}" type="pres">
      <dgm:prSet presAssocID="{3730D130-7F38-460B-B9FE-89E4DE771A20}" presName="parentLin" presStyleCnt="0"/>
      <dgm:spPr/>
    </dgm:pt>
    <dgm:pt modelId="{D8C0A379-BF8E-4BE8-835A-135E673AEEF5}" type="pres">
      <dgm:prSet presAssocID="{3730D130-7F38-460B-B9FE-89E4DE771A20}" presName="parentLeftMargin" presStyleLbl="node1" presStyleIdx="2" presStyleCnt="6"/>
      <dgm:spPr/>
    </dgm:pt>
    <dgm:pt modelId="{BB32AC0D-2902-4961-A9C4-31AF56617E74}" type="pres">
      <dgm:prSet presAssocID="{3730D130-7F38-460B-B9FE-89E4DE771A20}" presName="parentText" presStyleLbl="node1" presStyleIdx="3" presStyleCnt="6" custScaleX="142857" custLinFactNeighborY="-183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87CF3-8AA0-49AA-97C7-F302C65212E1}" type="pres">
      <dgm:prSet presAssocID="{3730D130-7F38-460B-B9FE-89E4DE771A20}" presName="negativeSpace" presStyleCnt="0"/>
      <dgm:spPr/>
    </dgm:pt>
    <dgm:pt modelId="{122FAB34-96B5-4384-888A-717DA1D8FAFB}" type="pres">
      <dgm:prSet presAssocID="{3730D130-7F38-460B-B9FE-89E4DE771A20}" presName="childText" presStyleLbl="conFgAcc1" presStyleIdx="3" presStyleCnt="6" custLinFactNeighborY="-36675">
        <dgm:presLayoutVars>
          <dgm:bulletEnabled val="1"/>
        </dgm:presLayoutVars>
      </dgm:prSet>
      <dgm:spPr/>
    </dgm:pt>
    <dgm:pt modelId="{9D7BD093-980F-4079-8355-652C5C6DF23E}" type="pres">
      <dgm:prSet presAssocID="{FF3B3508-E562-406D-A290-7091B109ADA7}" presName="spaceBetweenRectangles" presStyleCnt="0"/>
      <dgm:spPr/>
    </dgm:pt>
    <dgm:pt modelId="{9C94DE35-BF79-4133-A1F5-2639A4195428}" type="pres">
      <dgm:prSet presAssocID="{07D3AE7C-8AE5-4FB7-91BA-C220A7896FE7}" presName="parentLin" presStyleCnt="0"/>
      <dgm:spPr/>
    </dgm:pt>
    <dgm:pt modelId="{CE65942F-36BF-4306-AB0E-AB017A770AE3}" type="pres">
      <dgm:prSet presAssocID="{07D3AE7C-8AE5-4FB7-91BA-C220A7896FE7}" presName="parentLeftMargin" presStyleLbl="node1" presStyleIdx="3" presStyleCnt="6"/>
      <dgm:spPr/>
    </dgm:pt>
    <dgm:pt modelId="{F52384BB-9849-4649-8AB8-470FFE328BED}" type="pres">
      <dgm:prSet presAssocID="{07D3AE7C-8AE5-4FB7-91BA-C220A7896FE7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84DDA-D001-4F65-940F-55DF50237CA0}" type="pres">
      <dgm:prSet presAssocID="{07D3AE7C-8AE5-4FB7-91BA-C220A7896FE7}" presName="negativeSpace" presStyleCnt="0"/>
      <dgm:spPr/>
    </dgm:pt>
    <dgm:pt modelId="{09CE4CE2-0DD3-4D9E-A333-6A9AB9E7E225}" type="pres">
      <dgm:prSet presAssocID="{07D3AE7C-8AE5-4FB7-91BA-C220A7896FE7}" presName="childText" presStyleLbl="conFgAcc1" presStyleIdx="4" presStyleCnt="6">
        <dgm:presLayoutVars>
          <dgm:bulletEnabled val="1"/>
        </dgm:presLayoutVars>
      </dgm:prSet>
      <dgm:spPr/>
    </dgm:pt>
    <dgm:pt modelId="{ABC2D6F2-D7FA-4800-8FED-C9DEF2BAEBD7}" type="pres">
      <dgm:prSet presAssocID="{68D2F47F-6559-4EC4-97B1-27E287262C52}" presName="spaceBetweenRectangles" presStyleCnt="0"/>
      <dgm:spPr/>
    </dgm:pt>
    <dgm:pt modelId="{0A512F12-3EBE-48EF-829C-A5BD620F77E7}" type="pres">
      <dgm:prSet presAssocID="{7F127E0F-6C33-44D0-836C-665BCFC335A8}" presName="parentLin" presStyleCnt="0"/>
      <dgm:spPr/>
    </dgm:pt>
    <dgm:pt modelId="{58BDF06D-2A1D-4E73-B58B-2132121C96EC}" type="pres">
      <dgm:prSet presAssocID="{7F127E0F-6C33-44D0-836C-665BCFC335A8}" presName="parentLeftMargin" presStyleLbl="node1" presStyleIdx="4" presStyleCnt="6" custLinFactNeighborY="-2716"/>
      <dgm:spPr/>
    </dgm:pt>
    <dgm:pt modelId="{6054BCF7-6145-43A4-9DE2-1F99A30DCD59}" type="pres">
      <dgm:prSet presAssocID="{7F127E0F-6C33-44D0-836C-665BCFC335A8}" presName="parentText" presStyleLbl="node1" presStyleIdx="5" presStyleCnt="6" custScaleX="142857">
        <dgm:presLayoutVars>
          <dgm:chMax val="0"/>
          <dgm:bulletEnabled val="1"/>
        </dgm:presLayoutVars>
      </dgm:prSet>
      <dgm:spPr/>
    </dgm:pt>
    <dgm:pt modelId="{E10D199B-49DF-46D5-BF0E-99559C63715D}" type="pres">
      <dgm:prSet presAssocID="{7F127E0F-6C33-44D0-836C-665BCFC335A8}" presName="negativeSpace" presStyleCnt="0"/>
      <dgm:spPr/>
    </dgm:pt>
    <dgm:pt modelId="{BE9859C7-FBFC-4C56-BA5A-BB2B53964FD9}" type="pres">
      <dgm:prSet presAssocID="{7F127E0F-6C33-44D0-836C-665BCFC335A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ACE9238-F4E3-4A73-BB63-31DF78C5D3C2}" type="presOf" srcId="{82EC5917-ED87-48CD-B7D9-553AE18270AA}" destId="{8F67896F-6E84-4E17-B0F5-3E993FAB92CD}" srcOrd="0" destOrd="0" presId="urn:microsoft.com/office/officeart/2005/8/layout/list1"/>
    <dgm:cxn modelId="{CB44E7CF-49EC-4A8A-9404-C47D5BDF3453}" srcId="{65F3A7E8-85A8-4DBF-B039-887A9C3C2B7C}" destId="{82EC5917-ED87-48CD-B7D9-553AE18270AA}" srcOrd="1" destOrd="0" parTransId="{4471476F-1907-422B-A71D-E26D4BB66605}" sibTransId="{E54CE379-81BA-4E17-8BC2-39594193ACB7}"/>
    <dgm:cxn modelId="{6E00DA31-E8BE-45B2-A3BB-A4D0AB62F7F1}" srcId="{65F3A7E8-85A8-4DBF-B039-887A9C3C2B7C}" destId="{C9154D11-B56F-4E43-B655-A9A5DF7D3322}" srcOrd="2" destOrd="0" parTransId="{6079E8D6-329E-482F-95BE-AFA539F9F258}" sibTransId="{F33BECF8-EE27-4681-9549-0F0F0F0575C8}"/>
    <dgm:cxn modelId="{43EC94CF-84F7-46B3-B0BC-E27FE8C9CAA2}" srcId="{65F3A7E8-85A8-4DBF-B039-887A9C3C2B7C}" destId="{07D3AE7C-8AE5-4FB7-91BA-C220A7896FE7}" srcOrd="4" destOrd="0" parTransId="{E5DD7EB0-6780-4272-808C-26C7AB06A05E}" sibTransId="{68D2F47F-6559-4EC4-97B1-27E287262C52}"/>
    <dgm:cxn modelId="{CCDBB640-E05B-4C3E-985D-DD8C223B5943}" srcId="{65F3A7E8-85A8-4DBF-B039-887A9C3C2B7C}" destId="{3730D130-7F38-460B-B9FE-89E4DE771A20}" srcOrd="3" destOrd="0" parTransId="{7B0E717D-30E3-4705-A32E-5D432C6D6B12}" sibTransId="{FF3B3508-E562-406D-A290-7091B109ADA7}"/>
    <dgm:cxn modelId="{E60B7613-358C-49A2-A371-D5D1709755A3}" type="presOf" srcId="{82EC5917-ED87-48CD-B7D9-553AE18270AA}" destId="{9057F6AD-A09D-48EC-927B-1AE3A9CDAEBA}" srcOrd="1" destOrd="0" presId="urn:microsoft.com/office/officeart/2005/8/layout/list1"/>
    <dgm:cxn modelId="{A29BB459-CBA2-4EB9-AE7C-BE2DB5678FA5}" type="presOf" srcId="{07D3AE7C-8AE5-4FB7-91BA-C220A7896FE7}" destId="{F52384BB-9849-4649-8AB8-470FFE328BED}" srcOrd="1" destOrd="0" presId="urn:microsoft.com/office/officeart/2005/8/layout/list1"/>
    <dgm:cxn modelId="{63F38ECA-CE0E-4006-BDD2-EEB3C2F6B417}" type="presOf" srcId="{7F127E0F-6C33-44D0-836C-665BCFC335A8}" destId="{6054BCF7-6145-43A4-9DE2-1F99A30DCD59}" srcOrd="1" destOrd="0" presId="urn:microsoft.com/office/officeart/2005/8/layout/list1"/>
    <dgm:cxn modelId="{ED06B1AF-EF25-44F0-8CE3-7EE31FBDF8D9}" type="presOf" srcId="{3730D130-7F38-460B-B9FE-89E4DE771A20}" destId="{BB32AC0D-2902-4961-A9C4-31AF56617E74}" srcOrd="1" destOrd="0" presId="urn:microsoft.com/office/officeart/2005/8/layout/list1"/>
    <dgm:cxn modelId="{8D4AB108-6382-4AA8-B4CF-96FE3BECF839}" type="presOf" srcId="{C9154D11-B56F-4E43-B655-A9A5DF7D3322}" destId="{F645FDDF-771D-4838-B714-D62413BD1EE0}" srcOrd="1" destOrd="0" presId="urn:microsoft.com/office/officeart/2005/8/layout/list1"/>
    <dgm:cxn modelId="{92D38DA9-202B-4B35-A1AE-7C360FA93FB5}" type="presOf" srcId="{07D3AE7C-8AE5-4FB7-91BA-C220A7896FE7}" destId="{CE65942F-36BF-4306-AB0E-AB017A770AE3}" srcOrd="0" destOrd="0" presId="urn:microsoft.com/office/officeart/2005/8/layout/list1"/>
    <dgm:cxn modelId="{06DED90A-9131-467B-AB8C-F9B5113593C6}" srcId="{65F3A7E8-85A8-4DBF-B039-887A9C3C2B7C}" destId="{4D3136F9-620B-430F-8397-C23C2BA4F2F0}" srcOrd="0" destOrd="0" parTransId="{A2D1FF35-BB71-41BB-A5BC-4772F5E04CD7}" sibTransId="{FFF66456-9AA0-44D2-83C1-8F6754720A5B}"/>
    <dgm:cxn modelId="{27720082-6E07-46EC-AD2C-5E79DB80005C}" type="presOf" srcId="{4D3136F9-620B-430F-8397-C23C2BA4F2F0}" destId="{80FE6E7E-5F67-445B-856E-2E792BE2B7A0}" srcOrd="1" destOrd="0" presId="urn:microsoft.com/office/officeart/2005/8/layout/list1"/>
    <dgm:cxn modelId="{D3E32B53-2AB5-4945-ABAF-8F83FBD6B251}" type="presOf" srcId="{3730D130-7F38-460B-B9FE-89E4DE771A20}" destId="{D8C0A379-BF8E-4BE8-835A-135E673AEEF5}" srcOrd="0" destOrd="0" presId="urn:microsoft.com/office/officeart/2005/8/layout/list1"/>
    <dgm:cxn modelId="{EAAB837B-82A1-4F7C-AE4F-458EDCFF7942}" type="presOf" srcId="{4D3136F9-620B-430F-8397-C23C2BA4F2F0}" destId="{041EC71D-D3F2-4DA0-BD56-4EDCDE3BFBAC}" srcOrd="0" destOrd="0" presId="urn:microsoft.com/office/officeart/2005/8/layout/list1"/>
    <dgm:cxn modelId="{695A4421-B0CE-43F3-9337-71FD17C11D61}" type="presOf" srcId="{C9154D11-B56F-4E43-B655-A9A5DF7D3322}" destId="{FBC85C66-F19D-448E-9900-1D1DE4F5112C}" srcOrd="0" destOrd="0" presId="urn:microsoft.com/office/officeart/2005/8/layout/list1"/>
    <dgm:cxn modelId="{29603404-584D-42A4-AB89-A4D60A84317E}" srcId="{65F3A7E8-85A8-4DBF-B039-887A9C3C2B7C}" destId="{7F127E0F-6C33-44D0-836C-665BCFC335A8}" srcOrd="5" destOrd="0" parTransId="{158F13DE-B4A9-4CEC-AE8B-78D44321ECC0}" sibTransId="{C6AF84EB-E905-40C2-80F0-58FE8B947BFA}"/>
    <dgm:cxn modelId="{4C216CF4-6C94-4C4E-9BBA-ABDC206D5A66}" type="presOf" srcId="{65F3A7E8-85A8-4DBF-B039-887A9C3C2B7C}" destId="{56B858FF-8F89-4EB9-A41B-4A9AC8C0A268}" srcOrd="0" destOrd="0" presId="urn:microsoft.com/office/officeart/2005/8/layout/list1"/>
    <dgm:cxn modelId="{CF3461A2-B298-4D9D-BC60-9A684DF541F0}" type="presOf" srcId="{7F127E0F-6C33-44D0-836C-665BCFC335A8}" destId="{58BDF06D-2A1D-4E73-B58B-2132121C96EC}" srcOrd="0" destOrd="0" presId="urn:microsoft.com/office/officeart/2005/8/layout/list1"/>
    <dgm:cxn modelId="{770F1ADF-D259-4737-8682-3AB76DF32833}" type="presParOf" srcId="{56B858FF-8F89-4EB9-A41B-4A9AC8C0A268}" destId="{5D7F2231-02E1-48A7-B9FB-F25635F3953B}" srcOrd="0" destOrd="0" presId="urn:microsoft.com/office/officeart/2005/8/layout/list1"/>
    <dgm:cxn modelId="{C87836A9-514D-403A-A912-B799B2165E33}" type="presParOf" srcId="{5D7F2231-02E1-48A7-B9FB-F25635F3953B}" destId="{041EC71D-D3F2-4DA0-BD56-4EDCDE3BFBAC}" srcOrd="0" destOrd="0" presId="urn:microsoft.com/office/officeart/2005/8/layout/list1"/>
    <dgm:cxn modelId="{A9108667-4EF2-4BDA-825E-E22AA1FBCC08}" type="presParOf" srcId="{5D7F2231-02E1-48A7-B9FB-F25635F3953B}" destId="{80FE6E7E-5F67-445B-856E-2E792BE2B7A0}" srcOrd="1" destOrd="0" presId="urn:microsoft.com/office/officeart/2005/8/layout/list1"/>
    <dgm:cxn modelId="{F53B53EC-EFD6-4BDF-96FD-1D359B23632B}" type="presParOf" srcId="{56B858FF-8F89-4EB9-A41B-4A9AC8C0A268}" destId="{8519C403-9E01-4DE1-A49F-9EAF66DBA542}" srcOrd="1" destOrd="0" presId="urn:microsoft.com/office/officeart/2005/8/layout/list1"/>
    <dgm:cxn modelId="{D99358A1-5AF4-4588-BA9F-C83339D8816D}" type="presParOf" srcId="{56B858FF-8F89-4EB9-A41B-4A9AC8C0A268}" destId="{BB52D4C7-9EB5-43D9-ACEB-331FA17C4ECC}" srcOrd="2" destOrd="0" presId="urn:microsoft.com/office/officeart/2005/8/layout/list1"/>
    <dgm:cxn modelId="{4C3BA412-A741-4CFF-BA83-F060813645C5}" type="presParOf" srcId="{56B858FF-8F89-4EB9-A41B-4A9AC8C0A268}" destId="{8B98C4FD-3B07-4D72-B116-C3AAED504AEF}" srcOrd="3" destOrd="0" presId="urn:microsoft.com/office/officeart/2005/8/layout/list1"/>
    <dgm:cxn modelId="{5C7CE00C-D8C4-4B33-83C1-2996879FF567}" type="presParOf" srcId="{56B858FF-8F89-4EB9-A41B-4A9AC8C0A268}" destId="{CF6D328A-4A0C-4557-A0A3-9095EFBC7B00}" srcOrd="4" destOrd="0" presId="urn:microsoft.com/office/officeart/2005/8/layout/list1"/>
    <dgm:cxn modelId="{0D4A381F-F436-4FE6-BE99-49552402D83D}" type="presParOf" srcId="{CF6D328A-4A0C-4557-A0A3-9095EFBC7B00}" destId="{8F67896F-6E84-4E17-B0F5-3E993FAB92CD}" srcOrd="0" destOrd="0" presId="urn:microsoft.com/office/officeart/2005/8/layout/list1"/>
    <dgm:cxn modelId="{747DA9D8-7535-4AFA-B9FD-7FAD5B97EF26}" type="presParOf" srcId="{CF6D328A-4A0C-4557-A0A3-9095EFBC7B00}" destId="{9057F6AD-A09D-48EC-927B-1AE3A9CDAEBA}" srcOrd="1" destOrd="0" presId="urn:microsoft.com/office/officeart/2005/8/layout/list1"/>
    <dgm:cxn modelId="{A5385895-FCAD-426E-A361-B419053DAC07}" type="presParOf" srcId="{56B858FF-8F89-4EB9-A41B-4A9AC8C0A268}" destId="{6B143F52-D785-4E16-BFC2-46D352DA144E}" srcOrd="5" destOrd="0" presId="urn:microsoft.com/office/officeart/2005/8/layout/list1"/>
    <dgm:cxn modelId="{5B60B63D-1402-401A-9FC7-1234D85E9CE8}" type="presParOf" srcId="{56B858FF-8F89-4EB9-A41B-4A9AC8C0A268}" destId="{148927B9-EC45-4551-8DB0-D635C09593A5}" srcOrd="6" destOrd="0" presId="urn:microsoft.com/office/officeart/2005/8/layout/list1"/>
    <dgm:cxn modelId="{2D4F7856-1C6B-47B1-AFB2-2C68298521E3}" type="presParOf" srcId="{56B858FF-8F89-4EB9-A41B-4A9AC8C0A268}" destId="{186A321B-7D08-44E7-A803-FA5E4C41FF8C}" srcOrd="7" destOrd="0" presId="urn:microsoft.com/office/officeart/2005/8/layout/list1"/>
    <dgm:cxn modelId="{0DD10E3D-5519-444C-9ED5-332B4D9CB9F5}" type="presParOf" srcId="{56B858FF-8F89-4EB9-A41B-4A9AC8C0A268}" destId="{69055143-4897-40B8-9835-8107B42382C8}" srcOrd="8" destOrd="0" presId="urn:microsoft.com/office/officeart/2005/8/layout/list1"/>
    <dgm:cxn modelId="{435A8B3B-D971-46FE-8692-49C6D44B3EF3}" type="presParOf" srcId="{69055143-4897-40B8-9835-8107B42382C8}" destId="{FBC85C66-F19D-448E-9900-1D1DE4F5112C}" srcOrd="0" destOrd="0" presId="urn:microsoft.com/office/officeart/2005/8/layout/list1"/>
    <dgm:cxn modelId="{5D2A514D-1677-404F-A9F2-2D977930801A}" type="presParOf" srcId="{69055143-4897-40B8-9835-8107B42382C8}" destId="{F645FDDF-771D-4838-B714-D62413BD1EE0}" srcOrd="1" destOrd="0" presId="urn:microsoft.com/office/officeart/2005/8/layout/list1"/>
    <dgm:cxn modelId="{0B7DDF35-F696-410D-A18D-1D920B1A58E3}" type="presParOf" srcId="{56B858FF-8F89-4EB9-A41B-4A9AC8C0A268}" destId="{37E7085E-5839-4527-9FC8-63A988F92F81}" srcOrd="9" destOrd="0" presId="urn:microsoft.com/office/officeart/2005/8/layout/list1"/>
    <dgm:cxn modelId="{E91DBD25-AFB9-4D1C-A16B-0E78C386675D}" type="presParOf" srcId="{56B858FF-8F89-4EB9-A41B-4A9AC8C0A268}" destId="{A64FF9DE-4826-4741-A4BF-197B43B446A3}" srcOrd="10" destOrd="0" presId="urn:microsoft.com/office/officeart/2005/8/layout/list1"/>
    <dgm:cxn modelId="{5546D608-8C7F-4EF1-97FF-564D83D740D9}" type="presParOf" srcId="{56B858FF-8F89-4EB9-A41B-4A9AC8C0A268}" destId="{F2F74CB4-9F06-44C1-9D67-BE98BA10D459}" srcOrd="11" destOrd="0" presId="urn:microsoft.com/office/officeart/2005/8/layout/list1"/>
    <dgm:cxn modelId="{7E77C46F-3E16-4DB1-8734-4903715013E2}" type="presParOf" srcId="{56B858FF-8F89-4EB9-A41B-4A9AC8C0A268}" destId="{411CDD11-8588-4D9B-B907-55387390DFA3}" srcOrd="12" destOrd="0" presId="urn:microsoft.com/office/officeart/2005/8/layout/list1"/>
    <dgm:cxn modelId="{3318C4EB-8076-4BF7-83C5-C654FA248B19}" type="presParOf" srcId="{411CDD11-8588-4D9B-B907-55387390DFA3}" destId="{D8C0A379-BF8E-4BE8-835A-135E673AEEF5}" srcOrd="0" destOrd="0" presId="urn:microsoft.com/office/officeart/2005/8/layout/list1"/>
    <dgm:cxn modelId="{1BC3700A-36A8-4D13-A897-E7B1DD91F360}" type="presParOf" srcId="{411CDD11-8588-4D9B-B907-55387390DFA3}" destId="{BB32AC0D-2902-4961-A9C4-31AF56617E74}" srcOrd="1" destOrd="0" presId="urn:microsoft.com/office/officeart/2005/8/layout/list1"/>
    <dgm:cxn modelId="{C08C020F-8278-4F56-BC38-9CA758144367}" type="presParOf" srcId="{56B858FF-8F89-4EB9-A41B-4A9AC8C0A268}" destId="{E8887CF3-8AA0-49AA-97C7-F302C65212E1}" srcOrd="13" destOrd="0" presId="urn:microsoft.com/office/officeart/2005/8/layout/list1"/>
    <dgm:cxn modelId="{57E775E1-48B6-43F9-8762-3252F181F4A6}" type="presParOf" srcId="{56B858FF-8F89-4EB9-A41B-4A9AC8C0A268}" destId="{122FAB34-96B5-4384-888A-717DA1D8FAFB}" srcOrd="14" destOrd="0" presId="urn:microsoft.com/office/officeart/2005/8/layout/list1"/>
    <dgm:cxn modelId="{54FD477A-3E44-4419-B22B-C61A4A05A623}" type="presParOf" srcId="{56B858FF-8F89-4EB9-A41B-4A9AC8C0A268}" destId="{9D7BD093-980F-4079-8355-652C5C6DF23E}" srcOrd="15" destOrd="0" presId="urn:microsoft.com/office/officeart/2005/8/layout/list1"/>
    <dgm:cxn modelId="{775DA1A2-6CBF-4EC9-A3E6-DA7520B8AAD3}" type="presParOf" srcId="{56B858FF-8F89-4EB9-A41B-4A9AC8C0A268}" destId="{9C94DE35-BF79-4133-A1F5-2639A4195428}" srcOrd="16" destOrd="0" presId="urn:microsoft.com/office/officeart/2005/8/layout/list1"/>
    <dgm:cxn modelId="{66863A43-1D2F-49CE-8FBF-E1336FF17A47}" type="presParOf" srcId="{9C94DE35-BF79-4133-A1F5-2639A4195428}" destId="{CE65942F-36BF-4306-AB0E-AB017A770AE3}" srcOrd="0" destOrd="0" presId="urn:microsoft.com/office/officeart/2005/8/layout/list1"/>
    <dgm:cxn modelId="{BA04FB60-F94C-4A30-ACE8-E0869657C20B}" type="presParOf" srcId="{9C94DE35-BF79-4133-A1F5-2639A4195428}" destId="{F52384BB-9849-4649-8AB8-470FFE328BED}" srcOrd="1" destOrd="0" presId="urn:microsoft.com/office/officeart/2005/8/layout/list1"/>
    <dgm:cxn modelId="{A50555D1-5770-4D2D-8D93-06D480F4A9F7}" type="presParOf" srcId="{56B858FF-8F89-4EB9-A41B-4A9AC8C0A268}" destId="{19384DDA-D001-4F65-940F-55DF50237CA0}" srcOrd="17" destOrd="0" presId="urn:microsoft.com/office/officeart/2005/8/layout/list1"/>
    <dgm:cxn modelId="{46D0334D-DBB5-4293-9B99-461CE6C5E82A}" type="presParOf" srcId="{56B858FF-8F89-4EB9-A41B-4A9AC8C0A268}" destId="{09CE4CE2-0DD3-4D9E-A333-6A9AB9E7E225}" srcOrd="18" destOrd="0" presId="urn:microsoft.com/office/officeart/2005/8/layout/list1"/>
    <dgm:cxn modelId="{CE3D2936-D8D2-40A9-8307-CB914DB3F8F2}" type="presParOf" srcId="{56B858FF-8F89-4EB9-A41B-4A9AC8C0A268}" destId="{ABC2D6F2-D7FA-4800-8FED-C9DEF2BAEBD7}" srcOrd="19" destOrd="0" presId="urn:microsoft.com/office/officeart/2005/8/layout/list1"/>
    <dgm:cxn modelId="{5A9E01C1-D3BB-4438-AEC0-12E2BDA34B4B}" type="presParOf" srcId="{56B858FF-8F89-4EB9-A41B-4A9AC8C0A268}" destId="{0A512F12-3EBE-48EF-829C-A5BD620F77E7}" srcOrd="20" destOrd="0" presId="urn:microsoft.com/office/officeart/2005/8/layout/list1"/>
    <dgm:cxn modelId="{096E382C-F0F7-4F9E-A1C5-2C9BBD30F1E7}" type="presParOf" srcId="{0A512F12-3EBE-48EF-829C-A5BD620F77E7}" destId="{58BDF06D-2A1D-4E73-B58B-2132121C96EC}" srcOrd="0" destOrd="0" presId="urn:microsoft.com/office/officeart/2005/8/layout/list1"/>
    <dgm:cxn modelId="{9AD8E55C-2261-4F34-8C3B-8347D24C5680}" type="presParOf" srcId="{0A512F12-3EBE-48EF-829C-A5BD620F77E7}" destId="{6054BCF7-6145-43A4-9DE2-1F99A30DCD59}" srcOrd="1" destOrd="0" presId="urn:microsoft.com/office/officeart/2005/8/layout/list1"/>
    <dgm:cxn modelId="{531F4F75-4DC6-4DE8-8DF0-28DF5D40869F}" type="presParOf" srcId="{56B858FF-8F89-4EB9-A41B-4A9AC8C0A268}" destId="{E10D199B-49DF-46D5-BF0E-99559C63715D}" srcOrd="21" destOrd="0" presId="urn:microsoft.com/office/officeart/2005/8/layout/list1"/>
    <dgm:cxn modelId="{D566A5D1-A957-47FF-9AC7-77B26272469B}" type="presParOf" srcId="{56B858FF-8F89-4EB9-A41B-4A9AC8C0A268}" destId="{BE9859C7-FBFC-4C56-BA5A-BB2B53964FD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2139A9-76E0-4B9C-BF71-FB25F030A90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7C296B-CC89-4DAB-871B-1EC062E74C51}">
      <dgm:prSet phldrT="[Text]"/>
      <dgm:spPr/>
      <dgm:t>
        <a:bodyPr/>
        <a:lstStyle/>
        <a:p>
          <a:r>
            <a:rPr lang="en-US" dirty="0" smtClean="0"/>
            <a:t>Limited Export</a:t>
          </a:r>
          <a:endParaRPr lang="en-US" dirty="0"/>
        </a:p>
      </dgm:t>
    </dgm:pt>
    <dgm:pt modelId="{A96B3A5A-6B0B-415B-94E5-B278FC98AE62}" type="parTrans" cxnId="{9AF3B173-0A0B-4177-B4D6-CECD457FEFB5}">
      <dgm:prSet/>
      <dgm:spPr/>
      <dgm:t>
        <a:bodyPr/>
        <a:lstStyle/>
        <a:p>
          <a:endParaRPr lang="en-US"/>
        </a:p>
      </dgm:t>
    </dgm:pt>
    <dgm:pt modelId="{C98FE1E7-9173-4A71-A25C-424454A08348}" type="sibTrans" cxnId="{9AF3B173-0A0B-4177-B4D6-CECD457FEFB5}">
      <dgm:prSet/>
      <dgm:spPr/>
      <dgm:t>
        <a:bodyPr/>
        <a:lstStyle/>
        <a:p>
          <a:endParaRPr lang="en-US"/>
        </a:p>
      </dgm:t>
    </dgm:pt>
    <dgm:pt modelId="{F01F6695-A6EF-4F0A-9933-0A5DAD5860F7}">
      <dgm:prSet phldrT="[Text]" custT="1"/>
      <dgm:spPr/>
      <dgm:t>
        <a:bodyPr/>
        <a:lstStyle/>
        <a:p>
          <a:r>
            <a:rPr lang="en-US" sz="2000" b="1" dirty="0" smtClean="0"/>
            <a:t>Unable to specify folders for export.</a:t>
          </a:r>
          <a:endParaRPr lang="en-US" sz="2000" b="1" dirty="0"/>
        </a:p>
      </dgm:t>
    </dgm:pt>
    <dgm:pt modelId="{675A8564-6F29-4999-9822-BFEF232C2694}" type="parTrans" cxnId="{B8BDE761-C5DE-41EE-B283-929879776A7F}">
      <dgm:prSet/>
      <dgm:spPr/>
      <dgm:t>
        <a:bodyPr/>
        <a:lstStyle/>
        <a:p>
          <a:endParaRPr lang="en-US"/>
        </a:p>
      </dgm:t>
    </dgm:pt>
    <dgm:pt modelId="{EED7B10F-B6F6-4DF6-8772-E5DCEBCCD1C0}" type="sibTrans" cxnId="{B8BDE761-C5DE-41EE-B283-929879776A7F}">
      <dgm:prSet/>
      <dgm:spPr/>
      <dgm:t>
        <a:bodyPr/>
        <a:lstStyle/>
        <a:p>
          <a:endParaRPr lang="en-US"/>
        </a:p>
      </dgm:t>
    </dgm:pt>
    <dgm:pt modelId="{EB85775C-E13D-4744-AA5F-E7D828981310}">
      <dgm:prSet phldrT="[Text]" custT="1"/>
      <dgm:spPr/>
      <dgm:t>
        <a:bodyPr/>
        <a:lstStyle/>
        <a:p>
          <a:r>
            <a:rPr lang="en-US" sz="2000" b="1" dirty="0" smtClean="0"/>
            <a:t>Unable to export to PST file format (only OLM)</a:t>
          </a:r>
          <a:endParaRPr lang="en-US" sz="2000" b="1" dirty="0"/>
        </a:p>
      </dgm:t>
    </dgm:pt>
    <dgm:pt modelId="{B2E517D2-67A1-4139-91B5-2472E5BBC7AE}" type="parTrans" cxnId="{C818D057-29BF-4EBE-8A75-8D44070CF7BE}">
      <dgm:prSet/>
      <dgm:spPr/>
      <dgm:t>
        <a:bodyPr/>
        <a:lstStyle/>
        <a:p>
          <a:endParaRPr lang="en-US"/>
        </a:p>
      </dgm:t>
    </dgm:pt>
    <dgm:pt modelId="{2130755E-D652-476B-8FBA-14655D3263D8}" type="sibTrans" cxnId="{C818D057-29BF-4EBE-8A75-8D44070CF7BE}">
      <dgm:prSet/>
      <dgm:spPr/>
      <dgm:t>
        <a:bodyPr/>
        <a:lstStyle/>
        <a:p>
          <a:endParaRPr lang="en-US"/>
        </a:p>
      </dgm:t>
    </dgm:pt>
    <dgm:pt modelId="{A368CDBE-DFB3-4FF6-A255-0C8C23EE0B74}">
      <dgm:prSet phldrT="[Text]"/>
      <dgm:spPr/>
      <dgm:t>
        <a:bodyPr/>
        <a:lstStyle/>
        <a:p>
          <a:r>
            <a:rPr lang="en-US" dirty="0" smtClean="0"/>
            <a:t>Limited Import</a:t>
          </a:r>
          <a:endParaRPr lang="en-US" dirty="0"/>
        </a:p>
      </dgm:t>
    </dgm:pt>
    <dgm:pt modelId="{127BDD2B-5FB7-400F-9D3F-8B0F61E78AB1}" type="parTrans" cxnId="{F46A2534-9078-48F8-B130-9E1F52FFA082}">
      <dgm:prSet/>
      <dgm:spPr/>
      <dgm:t>
        <a:bodyPr/>
        <a:lstStyle/>
        <a:p>
          <a:endParaRPr lang="en-US"/>
        </a:p>
      </dgm:t>
    </dgm:pt>
    <dgm:pt modelId="{9D199AB6-4517-4771-928E-2538E7362E41}" type="sibTrans" cxnId="{F46A2534-9078-48F8-B130-9E1F52FFA082}">
      <dgm:prSet/>
      <dgm:spPr/>
      <dgm:t>
        <a:bodyPr/>
        <a:lstStyle/>
        <a:p>
          <a:endParaRPr lang="en-US"/>
        </a:p>
      </dgm:t>
    </dgm:pt>
    <dgm:pt modelId="{B66DEB20-CAAA-4EB3-9618-E9445BABCE45}">
      <dgm:prSet phldrT="[Text]" custT="1"/>
      <dgm:spPr/>
      <dgm:t>
        <a:bodyPr/>
        <a:lstStyle/>
        <a:p>
          <a:r>
            <a:rPr lang="en-US" sz="1800" b="1" dirty="0" smtClean="0"/>
            <a:t>Imports entire PST into local “My Computer” database. Not able to import into Exchange Mailbox</a:t>
          </a:r>
          <a:endParaRPr lang="en-US" sz="1800" b="1" dirty="0"/>
        </a:p>
      </dgm:t>
    </dgm:pt>
    <dgm:pt modelId="{70A0CAA2-B403-460A-BE1A-E8708888E7DC}" type="parTrans" cxnId="{70970F08-7F0D-44BD-9F32-8B1325141540}">
      <dgm:prSet/>
      <dgm:spPr/>
      <dgm:t>
        <a:bodyPr/>
        <a:lstStyle/>
        <a:p>
          <a:endParaRPr lang="en-US"/>
        </a:p>
      </dgm:t>
    </dgm:pt>
    <dgm:pt modelId="{6C9DA434-45F9-4865-9394-AC28BAB5575E}" type="sibTrans" cxnId="{70970F08-7F0D-44BD-9F32-8B1325141540}">
      <dgm:prSet/>
      <dgm:spPr/>
      <dgm:t>
        <a:bodyPr/>
        <a:lstStyle/>
        <a:p>
          <a:endParaRPr lang="en-US"/>
        </a:p>
      </dgm:t>
    </dgm:pt>
    <dgm:pt modelId="{42247BAF-7C85-4C24-8F62-63D3D0D72EA7}">
      <dgm:prSet phldrT="[Text]" custT="1"/>
      <dgm:spPr/>
      <dgm:t>
        <a:bodyPr/>
        <a:lstStyle/>
        <a:p>
          <a:r>
            <a:rPr lang="en-US" sz="1800" b="1" dirty="0" smtClean="0"/>
            <a:t>Unable to avoid duplicates on import or import after date</a:t>
          </a:r>
          <a:endParaRPr lang="en-US" sz="1800" b="1" dirty="0"/>
        </a:p>
      </dgm:t>
    </dgm:pt>
    <dgm:pt modelId="{BD08B91E-0A47-4D31-8C7E-6A62ECF64F01}" type="parTrans" cxnId="{BC48CEE8-D16D-44AD-9C22-7D445B5C73F8}">
      <dgm:prSet/>
      <dgm:spPr/>
      <dgm:t>
        <a:bodyPr/>
        <a:lstStyle/>
        <a:p>
          <a:endParaRPr lang="en-US"/>
        </a:p>
      </dgm:t>
    </dgm:pt>
    <dgm:pt modelId="{551E90D5-79CC-4EA4-9D45-77932216742B}" type="sibTrans" cxnId="{BC48CEE8-D16D-44AD-9C22-7D445B5C73F8}">
      <dgm:prSet/>
      <dgm:spPr/>
      <dgm:t>
        <a:bodyPr/>
        <a:lstStyle/>
        <a:p>
          <a:endParaRPr lang="en-US"/>
        </a:p>
      </dgm:t>
    </dgm:pt>
    <dgm:pt modelId="{AB9DC72B-DC8A-4027-A97B-9679E329A712}">
      <dgm:prSet phldrT="[Text]" custT="1"/>
      <dgm:spPr/>
      <dgm:t>
        <a:bodyPr/>
        <a:lstStyle/>
        <a:p>
          <a:r>
            <a:rPr lang="en-US" sz="1800" b="1" dirty="0" smtClean="0"/>
            <a:t>Unable to specify a folder for import</a:t>
          </a:r>
          <a:endParaRPr lang="en-US" sz="1800" b="1" dirty="0"/>
        </a:p>
      </dgm:t>
    </dgm:pt>
    <dgm:pt modelId="{BBDFBA90-7503-4EBE-95CC-103D1C571B58}" type="parTrans" cxnId="{0FA4389D-E2ED-43E0-8FE9-9E3861BF3749}">
      <dgm:prSet/>
      <dgm:spPr/>
      <dgm:t>
        <a:bodyPr/>
        <a:lstStyle/>
        <a:p>
          <a:endParaRPr lang="en-US"/>
        </a:p>
      </dgm:t>
    </dgm:pt>
    <dgm:pt modelId="{CF036AFB-567A-465A-8E6C-980FE6C2AD24}" type="sibTrans" cxnId="{0FA4389D-E2ED-43E0-8FE9-9E3861BF3749}">
      <dgm:prSet/>
      <dgm:spPr/>
      <dgm:t>
        <a:bodyPr/>
        <a:lstStyle/>
        <a:p>
          <a:endParaRPr lang="en-US"/>
        </a:p>
      </dgm:t>
    </dgm:pt>
    <dgm:pt modelId="{8D150647-3A0E-45CE-AA52-172AF68EC3E1}" type="pres">
      <dgm:prSet presAssocID="{3E2139A9-76E0-4B9C-BF71-FB25F030A909}" presName="Name0" presStyleCnt="0">
        <dgm:presLayoutVars>
          <dgm:dir/>
          <dgm:animLvl val="lvl"/>
          <dgm:resizeHandles/>
        </dgm:presLayoutVars>
      </dgm:prSet>
      <dgm:spPr/>
    </dgm:pt>
    <dgm:pt modelId="{A914C03B-0D8B-4937-8722-1BB06EAFEEAE}" type="pres">
      <dgm:prSet presAssocID="{427C296B-CC89-4DAB-871B-1EC062E74C51}" presName="linNode" presStyleCnt="0"/>
      <dgm:spPr/>
    </dgm:pt>
    <dgm:pt modelId="{5150401A-BEDC-4EE5-9E72-290951E7627D}" type="pres">
      <dgm:prSet presAssocID="{427C296B-CC89-4DAB-871B-1EC062E74C51}" presName="parentShp" presStyleLbl="node1" presStyleIdx="0" presStyleCnt="2" custScaleX="68750">
        <dgm:presLayoutVars>
          <dgm:bulletEnabled val="1"/>
        </dgm:presLayoutVars>
      </dgm:prSet>
      <dgm:spPr/>
    </dgm:pt>
    <dgm:pt modelId="{4EE571DE-756A-46E7-A8DC-84A2C0740136}" type="pres">
      <dgm:prSet presAssocID="{427C296B-CC89-4DAB-871B-1EC062E74C51}" presName="childShp" presStyleLbl="bgAccFollowNode1" presStyleIdx="0" presStyleCnt="2" custScaleX="120833" custLinFactNeighborX="43750" custLinFactNeighborY="-31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B573B-58A8-44F3-BEEE-F239C0F24846}" type="pres">
      <dgm:prSet presAssocID="{C98FE1E7-9173-4A71-A25C-424454A08348}" presName="spacing" presStyleCnt="0"/>
      <dgm:spPr/>
    </dgm:pt>
    <dgm:pt modelId="{303465CF-60C7-4FF6-9DEF-2C59D89549D9}" type="pres">
      <dgm:prSet presAssocID="{A368CDBE-DFB3-4FF6-A255-0C8C23EE0B74}" presName="linNode" presStyleCnt="0"/>
      <dgm:spPr/>
    </dgm:pt>
    <dgm:pt modelId="{F5D70C38-10B6-4A67-9576-4E6F0A9A8576}" type="pres">
      <dgm:prSet presAssocID="{A368CDBE-DFB3-4FF6-A255-0C8C23EE0B74}" presName="parentShp" presStyleLbl="node1" presStyleIdx="1" presStyleCnt="2" custScaleX="68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AF40C-FB87-47D0-8EF4-CEEB18FD5470}" type="pres">
      <dgm:prSet presAssocID="{A368CDBE-DFB3-4FF6-A255-0C8C23EE0B74}" presName="childShp" presStyleLbl="bgAccFollowNode1" presStyleIdx="1" presStyleCnt="2" custScaleX="125000" custScaleY="131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E12FD0-BDD3-4CCE-B9F0-C6C7495980A8}" type="presOf" srcId="{A368CDBE-DFB3-4FF6-A255-0C8C23EE0B74}" destId="{F5D70C38-10B6-4A67-9576-4E6F0A9A8576}" srcOrd="0" destOrd="0" presId="urn:microsoft.com/office/officeart/2005/8/layout/vList6"/>
    <dgm:cxn modelId="{0C135DDA-FD69-4B7F-8B27-2C17DDB8B5EE}" type="presOf" srcId="{427C296B-CC89-4DAB-871B-1EC062E74C51}" destId="{5150401A-BEDC-4EE5-9E72-290951E7627D}" srcOrd="0" destOrd="0" presId="urn:microsoft.com/office/officeart/2005/8/layout/vList6"/>
    <dgm:cxn modelId="{C818D057-29BF-4EBE-8A75-8D44070CF7BE}" srcId="{427C296B-CC89-4DAB-871B-1EC062E74C51}" destId="{EB85775C-E13D-4744-AA5F-E7D828981310}" srcOrd="1" destOrd="0" parTransId="{B2E517D2-67A1-4139-91B5-2472E5BBC7AE}" sibTransId="{2130755E-D652-476B-8FBA-14655D3263D8}"/>
    <dgm:cxn modelId="{9AF3B173-0A0B-4177-B4D6-CECD457FEFB5}" srcId="{3E2139A9-76E0-4B9C-BF71-FB25F030A909}" destId="{427C296B-CC89-4DAB-871B-1EC062E74C51}" srcOrd="0" destOrd="0" parTransId="{A96B3A5A-6B0B-415B-94E5-B278FC98AE62}" sibTransId="{C98FE1E7-9173-4A71-A25C-424454A08348}"/>
    <dgm:cxn modelId="{1C6618B6-3F3B-4D90-B53C-7687EA7FC52F}" type="presOf" srcId="{F01F6695-A6EF-4F0A-9933-0A5DAD5860F7}" destId="{4EE571DE-756A-46E7-A8DC-84A2C0740136}" srcOrd="0" destOrd="0" presId="urn:microsoft.com/office/officeart/2005/8/layout/vList6"/>
    <dgm:cxn modelId="{7AFDBA8B-835D-45B2-A2A3-3BB546891CA9}" type="presOf" srcId="{EB85775C-E13D-4744-AA5F-E7D828981310}" destId="{4EE571DE-756A-46E7-A8DC-84A2C0740136}" srcOrd="0" destOrd="1" presId="urn:microsoft.com/office/officeart/2005/8/layout/vList6"/>
    <dgm:cxn modelId="{CBA89C7B-B61D-4498-9FA8-82D28279B462}" type="presOf" srcId="{B66DEB20-CAAA-4EB3-9618-E9445BABCE45}" destId="{330AF40C-FB87-47D0-8EF4-CEEB18FD5470}" srcOrd="0" destOrd="0" presId="urn:microsoft.com/office/officeart/2005/8/layout/vList6"/>
    <dgm:cxn modelId="{0FA4389D-E2ED-43E0-8FE9-9E3861BF3749}" srcId="{A368CDBE-DFB3-4FF6-A255-0C8C23EE0B74}" destId="{AB9DC72B-DC8A-4027-A97B-9679E329A712}" srcOrd="2" destOrd="0" parTransId="{BBDFBA90-7503-4EBE-95CC-103D1C571B58}" sibTransId="{CF036AFB-567A-465A-8E6C-980FE6C2AD24}"/>
    <dgm:cxn modelId="{BC48CEE8-D16D-44AD-9C22-7D445B5C73F8}" srcId="{A368CDBE-DFB3-4FF6-A255-0C8C23EE0B74}" destId="{42247BAF-7C85-4C24-8F62-63D3D0D72EA7}" srcOrd="1" destOrd="0" parTransId="{BD08B91E-0A47-4D31-8C7E-6A62ECF64F01}" sibTransId="{551E90D5-79CC-4EA4-9D45-77932216742B}"/>
    <dgm:cxn modelId="{DE931EC5-1C78-4BE7-A3BD-75735DD10E8A}" type="presOf" srcId="{42247BAF-7C85-4C24-8F62-63D3D0D72EA7}" destId="{330AF40C-FB87-47D0-8EF4-CEEB18FD5470}" srcOrd="0" destOrd="1" presId="urn:microsoft.com/office/officeart/2005/8/layout/vList6"/>
    <dgm:cxn modelId="{70970F08-7F0D-44BD-9F32-8B1325141540}" srcId="{A368CDBE-DFB3-4FF6-A255-0C8C23EE0B74}" destId="{B66DEB20-CAAA-4EB3-9618-E9445BABCE45}" srcOrd="0" destOrd="0" parTransId="{70A0CAA2-B403-460A-BE1A-E8708888E7DC}" sibTransId="{6C9DA434-45F9-4865-9394-AC28BAB5575E}"/>
    <dgm:cxn modelId="{B8BDE761-C5DE-41EE-B283-929879776A7F}" srcId="{427C296B-CC89-4DAB-871B-1EC062E74C51}" destId="{F01F6695-A6EF-4F0A-9933-0A5DAD5860F7}" srcOrd="0" destOrd="0" parTransId="{675A8564-6F29-4999-9822-BFEF232C2694}" sibTransId="{EED7B10F-B6F6-4DF6-8772-E5DCEBCCD1C0}"/>
    <dgm:cxn modelId="{91DC6F6D-FC0D-4F97-BE8A-E6C9E2DE9AB1}" type="presOf" srcId="{3E2139A9-76E0-4B9C-BF71-FB25F030A909}" destId="{8D150647-3A0E-45CE-AA52-172AF68EC3E1}" srcOrd="0" destOrd="0" presId="urn:microsoft.com/office/officeart/2005/8/layout/vList6"/>
    <dgm:cxn modelId="{F46A2534-9078-48F8-B130-9E1F52FFA082}" srcId="{3E2139A9-76E0-4B9C-BF71-FB25F030A909}" destId="{A368CDBE-DFB3-4FF6-A255-0C8C23EE0B74}" srcOrd="1" destOrd="0" parTransId="{127BDD2B-5FB7-400F-9D3F-8B0F61E78AB1}" sibTransId="{9D199AB6-4517-4771-928E-2538E7362E41}"/>
    <dgm:cxn modelId="{C15DD65D-0D97-45F0-BE8B-69E0EBEE9AD4}" type="presOf" srcId="{AB9DC72B-DC8A-4027-A97B-9679E329A712}" destId="{330AF40C-FB87-47D0-8EF4-CEEB18FD5470}" srcOrd="0" destOrd="2" presId="urn:microsoft.com/office/officeart/2005/8/layout/vList6"/>
    <dgm:cxn modelId="{AF6D1084-C2A6-44CE-8780-4B8E6FAEC86C}" type="presParOf" srcId="{8D150647-3A0E-45CE-AA52-172AF68EC3E1}" destId="{A914C03B-0D8B-4937-8722-1BB06EAFEEAE}" srcOrd="0" destOrd="0" presId="urn:microsoft.com/office/officeart/2005/8/layout/vList6"/>
    <dgm:cxn modelId="{80159A82-F973-4F8A-BFBF-0BFC8D7F2F56}" type="presParOf" srcId="{A914C03B-0D8B-4937-8722-1BB06EAFEEAE}" destId="{5150401A-BEDC-4EE5-9E72-290951E7627D}" srcOrd="0" destOrd="0" presId="urn:microsoft.com/office/officeart/2005/8/layout/vList6"/>
    <dgm:cxn modelId="{2565A6C0-CA2E-4D81-B184-9BA1D4556CEE}" type="presParOf" srcId="{A914C03B-0D8B-4937-8722-1BB06EAFEEAE}" destId="{4EE571DE-756A-46E7-A8DC-84A2C0740136}" srcOrd="1" destOrd="0" presId="urn:microsoft.com/office/officeart/2005/8/layout/vList6"/>
    <dgm:cxn modelId="{30004448-CB0A-401C-810B-128B3C0E64FA}" type="presParOf" srcId="{8D150647-3A0E-45CE-AA52-172AF68EC3E1}" destId="{0F1B573B-58A8-44F3-BEEE-F239C0F24846}" srcOrd="1" destOrd="0" presId="urn:microsoft.com/office/officeart/2005/8/layout/vList6"/>
    <dgm:cxn modelId="{98CD1CD4-AE56-4EA6-8E18-164117CBA0FD}" type="presParOf" srcId="{8D150647-3A0E-45CE-AA52-172AF68EC3E1}" destId="{303465CF-60C7-4FF6-9DEF-2C59D89549D9}" srcOrd="2" destOrd="0" presId="urn:microsoft.com/office/officeart/2005/8/layout/vList6"/>
    <dgm:cxn modelId="{4FE9E9A6-FFB1-4ADC-8CA5-F5226158A661}" type="presParOf" srcId="{303465CF-60C7-4FF6-9DEF-2C59D89549D9}" destId="{F5D70C38-10B6-4A67-9576-4E6F0A9A8576}" srcOrd="0" destOrd="0" presId="urn:microsoft.com/office/officeart/2005/8/layout/vList6"/>
    <dgm:cxn modelId="{6782BC0D-F70D-4E69-A978-392C12C71517}" type="presParOf" srcId="{303465CF-60C7-4FF6-9DEF-2C59D89549D9}" destId="{330AF40C-FB87-47D0-8EF4-CEEB18FD54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707A5-BFAC-46A9-8EC5-AB6569BABCE2}">
      <dsp:nvSpPr>
        <dsp:cNvPr id="0" name=""/>
        <dsp:cNvSpPr/>
      </dsp:nvSpPr>
      <dsp:spPr>
        <a:xfrm>
          <a:off x="480675" y="0"/>
          <a:ext cx="3657572" cy="1828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Requires Exchange Server 2007 SP1 Rollup 4 or later (uses Exchange Web Services)</a:t>
          </a:r>
          <a:endParaRPr lang="en-US" sz="2400" kern="1200" dirty="0"/>
        </a:p>
      </dsp:txBody>
      <dsp:txXfrm>
        <a:off x="480675" y="0"/>
        <a:ext cx="3657572" cy="1828812"/>
      </dsp:txXfrm>
    </dsp:sp>
    <dsp:sp modelId="{DACB150E-886F-40C2-8E35-445DB18E5FAD}">
      <dsp:nvSpPr>
        <dsp:cNvPr id="0" name=""/>
        <dsp:cNvSpPr/>
      </dsp:nvSpPr>
      <dsp:spPr>
        <a:xfrm>
          <a:off x="5181627" y="0"/>
          <a:ext cx="3657572" cy="1828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Requires use of Directory Services Server (firewall opening)</a:t>
          </a:r>
          <a:endParaRPr lang="en-US" sz="2400" kern="1200" dirty="0"/>
        </a:p>
      </dsp:txBody>
      <dsp:txXfrm>
        <a:off x="5181627" y="0"/>
        <a:ext cx="3657572" cy="1828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23686-D582-47AC-9914-4BCFBE71F5F0}">
      <dsp:nvSpPr>
        <dsp:cNvPr id="0" name=""/>
        <dsp:cNvSpPr/>
      </dsp:nvSpPr>
      <dsp:spPr>
        <a:xfrm>
          <a:off x="1350266" y="-31025"/>
          <a:ext cx="5148066" cy="5148066"/>
        </a:xfrm>
        <a:prstGeom prst="circularArrow">
          <a:avLst>
            <a:gd name="adj1" fmla="val 5544"/>
            <a:gd name="adj2" fmla="val 330680"/>
            <a:gd name="adj3" fmla="val 13772352"/>
            <a:gd name="adj4" fmla="val 1738813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04C36-1898-4CFC-A313-3458AA639A90}">
      <dsp:nvSpPr>
        <dsp:cNvPr id="0" name=""/>
        <dsp:cNvSpPr/>
      </dsp:nvSpPr>
      <dsp:spPr>
        <a:xfrm>
          <a:off x="2717117" y="1507"/>
          <a:ext cx="2414364" cy="120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Outlook 2011</a:t>
          </a:r>
          <a:endParaRPr lang="en-US" sz="3200" kern="1200" dirty="0"/>
        </a:p>
      </dsp:txBody>
      <dsp:txXfrm>
        <a:off x="2776047" y="60437"/>
        <a:ext cx="2296504" cy="1089322"/>
      </dsp:txXfrm>
    </dsp:sp>
    <dsp:sp modelId="{19E2C67B-7621-41D9-98FC-D6CD176786ED}">
      <dsp:nvSpPr>
        <dsp:cNvPr id="0" name=""/>
        <dsp:cNvSpPr/>
      </dsp:nvSpPr>
      <dsp:spPr>
        <a:xfrm>
          <a:off x="4805007" y="1518448"/>
          <a:ext cx="2414364" cy="120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Outlook 2001</a:t>
          </a:r>
          <a:endParaRPr lang="en-US" sz="3200" kern="1200" dirty="0"/>
        </a:p>
      </dsp:txBody>
      <dsp:txXfrm>
        <a:off x="4863937" y="1577378"/>
        <a:ext cx="2296504" cy="1089322"/>
      </dsp:txXfrm>
    </dsp:sp>
    <dsp:sp modelId="{FC04F747-DBA0-49FE-9D56-123A42AE0CDD}">
      <dsp:nvSpPr>
        <dsp:cNvPr id="0" name=""/>
        <dsp:cNvSpPr/>
      </dsp:nvSpPr>
      <dsp:spPr>
        <a:xfrm>
          <a:off x="4482442" y="3547142"/>
          <a:ext cx="2414364" cy="120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Entourage X</a:t>
          </a:r>
          <a:endParaRPr lang="en-US" sz="3200" kern="1200" dirty="0"/>
        </a:p>
      </dsp:txBody>
      <dsp:txXfrm>
        <a:off x="4541372" y="3606072"/>
        <a:ext cx="2296504" cy="1089322"/>
      </dsp:txXfrm>
    </dsp:sp>
    <dsp:sp modelId="{4FCE1A81-7007-40FF-8DE1-4525C4A05C81}">
      <dsp:nvSpPr>
        <dsp:cNvPr id="0" name=""/>
        <dsp:cNvSpPr/>
      </dsp:nvSpPr>
      <dsp:spPr>
        <a:xfrm>
          <a:off x="1096154" y="3547141"/>
          <a:ext cx="2414364" cy="120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Entourage 2004</a:t>
          </a:r>
          <a:endParaRPr lang="en-US" sz="3200" kern="1200" dirty="0"/>
        </a:p>
      </dsp:txBody>
      <dsp:txXfrm>
        <a:off x="1155084" y="3606071"/>
        <a:ext cx="2296504" cy="1089322"/>
      </dsp:txXfrm>
    </dsp:sp>
    <dsp:sp modelId="{A029A396-78B2-480B-B43E-64F7C6414181}">
      <dsp:nvSpPr>
        <dsp:cNvPr id="0" name=""/>
        <dsp:cNvSpPr/>
      </dsp:nvSpPr>
      <dsp:spPr>
        <a:xfrm>
          <a:off x="629227" y="1518448"/>
          <a:ext cx="2414364" cy="120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Entourage 2008</a:t>
          </a:r>
          <a:endParaRPr lang="en-US" sz="3200" kern="1200" dirty="0"/>
        </a:p>
      </dsp:txBody>
      <dsp:txXfrm>
        <a:off x="688157" y="1577378"/>
        <a:ext cx="2296504" cy="10893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2D4C7-9EB5-43D9-ACEB-331FA17C4ECC}">
      <dsp:nvSpPr>
        <dsp:cNvPr id="0" name=""/>
        <dsp:cNvSpPr/>
      </dsp:nvSpPr>
      <dsp:spPr>
        <a:xfrm>
          <a:off x="0" y="447679"/>
          <a:ext cx="73152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E6E7E-5F67-445B-856E-2E792BE2B7A0}">
      <dsp:nvSpPr>
        <dsp:cNvPr id="0" name=""/>
        <dsp:cNvSpPr/>
      </dsp:nvSpPr>
      <dsp:spPr>
        <a:xfrm>
          <a:off x="365760" y="49159"/>
          <a:ext cx="5120640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 Profile can contain multiple Exchange accounts – consolidate e-mail from multiple accounts into a single folder</a:t>
          </a:r>
          <a:endParaRPr lang="en-US" sz="1600" b="1" kern="1200" dirty="0"/>
        </a:p>
      </dsp:txBody>
      <dsp:txXfrm>
        <a:off x="404668" y="88067"/>
        <a:ext cx="5042824" cy="719224"/>
      </dsp:txXfrm>
    </dsp:sp>
    <dsp:sp modelId="{148927B9-EC45-4551-8DB0-D635C09593A5}">
      <dsp:nvSpPr>
        <dsp:cNvPr id="0" name=""/>
        <dsp:cNvSpPr/>
      </dsp:nvSpPr>
      <dsp:spPr>
        <a:xfrm>
          <a:off x="0" y="1672399"/>
          <a:ext cx="73152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7F6AD-A09D-48EC-927B-1AE3A9CDAEBA}">
      <dsp:nvSpPr>
        <dsp:cNvPr id="0" name=""/>
        <dsp:cNvSpPr/>
      </dsp:nvSpPr>
      <dsp:spPr>
        <a:xfrm>
          <a:off x="365760" y="1252232"/>
          <a:ext cx="5120640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Conversation threading – consolidate long e-mail threads under a single subject (in Gmail style)</a:t>
          </a:r>
          <a:endParaRPr lang="en-US" sz="1600" b="1" kern="1200" dirty="0"/>
        </a:p>
      </dsp:txBody>
      <dsp:txXfrm>
        <a:off x="404668" y="1291140"/>
        <a:ext cx="5042824" cy="719224"/>
      </dsp:txXfrm>
    </dsp:sp>
    <dsp:sp modelId="{A64FF9DE-4826-4741-A4BF-197B43B446A3}">
      <dsp:nvSpPr>
        <dsp:cNvPr id="0" name=""/>
        <dsp:cNvSpPr/>
      </dsp:nvSpPr>
      <dsp:spPr>
        <a:xfrm>
          <a:off x="0" y="2897120"/>
          <a:ext cx="73152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5FDDF-771D-4838-B714-D62413BD1EE0}">
      <dsp:nvSpPr>
        <dsp:cNvPr id="0" name=""/>
        <dsp:cNvSpPr/>
      </dsp:nvSpPr>
      <dsp:spPr>
        <a:xfrm>
          <a:off x="365760" y="2498600"/>
          <a:ext cx="5120640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Import Windows based PST files (Entourage 2004 or later)</a:t>
          </a:r>
          <a:endParaRPr lang="en-US" sz="1600" b="1" kern="1200" dirty="0"/>
        </a:p>
      </dsp:txBody>
      <dsp:txXfrm>
        <a:off x="404668" y="2537508"/>
        <a:ext cx="5042824" cy="719224"/>
      </dsp:txXfrm>
    </dsp:sp>
    <dsp:sp modelId="{122FAB34-96B5-4384-888A-717DA1D8FAFB}">
      <dsp:nvSpPr>
        <dsp:cNvPr id="0" name=""/>
        <dsp:cNvSpPr/>
      </dsp:nvSpPr>
      <dsp:spPr>
        <a:xfrm>
          <a:off x="0" y="4121840"/>
          <a:ext cx="73152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2AC0D-2902-4961-A9C4-31AF56617E74}">
      <dsp:nvSpPr>
        <dsp:cNvPr id="0" name=""/>
        <dsp:cNvSpPr/>
      </dsp:nvSpPr>
      <dsp:spPr>
        <a:xfrm>
          <a:off x="365760" y="3723320"/>
          <a:ext cx="5120640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View calendar in e-mail – see your schedule displayed within the meeting invitation</a:t>
          </a:r>
          <a:endParaRPr lang="en-US" sz="1600" b="1" kern="1200" dirty="0"/>
        </a:p>
      </dsp:txBody>
      <dsp:txXfrm>
        <a:off x="404668" y="3762228"/>
        <a:ext cx="5042824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2D4C7-9EB5-43D9-ACEB-331FA17C4ECC}">
      <dsp:nvSpPr>
        <dsp:cNvPr id="0" name=""/>
        <dsp:cNvSpPr/>
      </dsp:nvSpPr>
      <dsp:spPr>
        <a:xfrm>
          <a:off x="0" y="492686"/>
          <a:ext cx="7315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E6E7E-5F67-445B-856E-2E792BE2B7A0}">
      <dsp:nvSpPr>
        <dsp:cNvPr id="0" name=""/>
        <dsp:cNvSpPr/>
      </dsp:nvSpPr>
      <dsp:spPr>
        <a:xfrm>
          <a:off x="346829" y="5520"/>
          <a:ext cx="6961095" cy="7380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iCAL</a:t>
          </a:r>
          <a:r>
            <a:rPr lang="en-US" sz="1400" b="1" kern="1200" dirty="0" smtClean="0"/>
            <a:t> calendar </a:t>
          </a:r>
          <a:r>
            <a:rPr lang="en-US" sz="1400" b="1" kern="1200" dirty="0" err="1" smtClean="0"/>
            <a:t>sycing</a:t>
          </a:r>
          <a:r>
            <a:rPr lang="en-US" sz="1400" b="1" kern="1200" dirty="0" smtClean="0"/>
            <a:t> – Apple Sync Services is not used, so this has removed the ability to sync your Outlook Mac 2011 calendar to </a:t>
          </a:r>
          <a:r>
            <a:rPr lang="en-US" sz="1400" b="1" kern="1200" dirty="0" err="1" smtClean="0"/>
            <a:t>iDevices</a:t>
          </a:r>
          <a:r>
            <a:rPr lang="en-US" sz="1400" b="1" kern="1200" dirty="0" smtClean="0"/>
            <a:t> (aka </a:t>
          </a:r>
          <a:r>
            <a:rPr lang="en-US" sz="1400" b="1" kern="1200" dirty="0" err="1" smtClean="0"/>
            <a:t>iPad</a:t>
          </a:r>
          <a:r>
            <a:rPr lang="en-US" sz="1400" b="1" kern="1200" dirty="0" smtClean="0"/>
            <a:t>//iPhone/</a:t>
          </a:r>
          <a:r>
            <a:rPr lang="en-US" sz="1400" b="1" kern="1200" dirty="0" err="1" smtClean="0"/>
            <a:t>iTouch</a:t>
          </a:r>
          <a:r>
            <a:rPr lang="en-US" sz="1400" b="1" kern="1200" dirty="0" smtClean="0"/>
            <a:t>)</a:t>
          </a:r>
          <a:endParaRPr lang="en-US" sz="1400" b="1" kern="1200" dirty="0"/>
        </a:p>
      </dsp:txBody>
      <dsp:txXfrm>
        <a:off x="382859" y="41550"/>
        <a:ext cx="6889035" cy="666026"/>
      </dsp:txXfrm>
    </dsp:sp>
    <dsp:sp modelId="{148927B9-EC45-4551-8DB0-D635C09593A5}">
      <dsp:nvSpPr>
        <dsp:cNvPr id="0" name=""/>
        <dsp:cNvSpPr/>
      </dsp:nvSpPr>
      <dsp:spPr>
        <a:xfrm>
          <a:off x="0" y="1263806"/>
          <a:ext cx="7315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7F6AD-A09D-48EC-927B-1AE3A9CDAEBA}">
      <dsp:nvSpPr>
        <dsp:cNvPr id="0" name=""/>
        <dsp:cNvSpPr/>
      </dsp:nvSpPr>
      <dsp:spPr>
        <a:xfrm>
          <a:off x="348257" y="999256"/>
          <a:ext cx="6965149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Identifies (aka Profile) switching – requires running new application called Microsoft Database Utility for each switch.</a:t>
          </a:r>
          <a:endParaRPr lang="en-US" sz="1400" b="1" kern="1200" dirty="0"/>
        </a:p>
      </dsp:txBody>
      <dsp:txXfrm>
        <a:off x="372755" y="1023754"/>
        <a:ext cx="6916153" cy="452844"/>
      </dsp:txXfrm>
    </dsp:sp>
    <dsp:sp modelId="{A64FF9DE-4826-4741-A4BF-197B43B446A3}">
      <dsp:nvSpPr>
        <dsp:cNvPr id="0" name=""/>
        <dsp:cNvSpPr/>
      </dsp:nvSpPr>
      <dsp:spPr>
        <a:xfrm>
          <a:off x="0" y="1942903"/>
          <a:ext cx="7315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5FDDF-771D-4838-B714-D62413BD1EE0}">
      <dsp:nvSpPr>
        <dsp:cNvPr id="0" name=""/>
        <dsp:cNvSpPr/>
      </dsp:nvSpPr>
      <dsp:spPr>
        <a:xfrm>
          <a:off x="348257" y="1691984"/>
          <a:ext cx="6965149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Resend and Redirect Commands</a:t>
          </a:r>
          <a:endParaRPr lang="en-US" sz="1400" b="1" kern="1200" dirty="0"/>
        </a:p>
      </dsp:txBody>
      <dsp:txXfrm>
        <a:off x="372755" y="1716482"/>
        <a:ext cx="6916153" cy="452844"/>
      </dsp:txXfrm>
    </dsp:sp>
    <dsp:sp modelId="{122FAB34-96B5-4384-888A-717DA1D8FAFB}">
      <dsp:nvSpPr>
        <dsp:cNvPr id="0" name=""/>
        <dsp:cNvSpPr/>
      </dsp:nvSpPr>
      <dsp:spPr>
        <a:xfrm>
          <a:off x="0" y="2772378"/>
          <a:ext cx="7315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2AC0D-2902-4961-A9C4-31AF56617E74}">
      <dsp:nvSpPr>
        <dsp:cNvPr id="0" name=""/>
        <dsp:cNvSpPr/>
      </dsp:nvSpPr>
      <dsp:spPr>
        <a:xfrm>
          <a:off x="348257" y="2463104"/>
          <a:ext cx="6965149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View calendar in e-mail – see your schedule displayed within the meeting invitation</a:t>
          </a:r>
          <a:endParaRPr lang="en-US" sz="1400" b="1" kern="1200" dirty="0"/>
        </a:p>
      </dsp:txBody>
      <dsp:txXfrm>
        <a:off x="372755" y="2487602"/>
        <a:ext cx="6916153" cy="452844"/>
      </dsp:txXfrm>
    </dsp:sp>
    <dsp:sp modelId="{09CE4CE2-0DD3-4D9E-A333-6A9AB9E7E225}">
      <dsp:nvSpPr>
        <dsp:cNvPr id="0" name=""/>
        <dsp:cNvSpPr/>
      </dsp:nvSpPr>
      <dsp:spPr>
        <a:xfrm>
          <a:off x="0" y="3577166"/>
          <a:ext cx="7315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384BB-9849-4649-8AB8-470FFE328BED}">
      <dsp:nvSpPr>
        <dsp:cNvPr id="0" name=""/>
        <dsp:cNvSpPr/>
      </dsp:nvSpPr>
      <dsp:spPr>
        <a:xfrm>
          <a:off x="348257" y="3326246"/>
          <a:ext cx="6965149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Project Center, the project management feature from Entourage 2008</a:t>
          </a:r>
          <a:endParaRPr lang="en-US" sz="1400" b="1" kern="1200" dirty="0"/>
        </a:p>
      </dsp:txBody>
      <dsp:txXfrm>
        <a:off x="372755" y="3350744"/>
        <a:ext cx="6916153" cy="452844"/>
      </dsp:txXfrm>
    </dsp:sp>
    <dsp:sp modelId="{BE9859C7-FBFC-4C56-BA5A-BB2B53964FD9}">
      <dsp:nvSpPr>
        <dsp:cNvPr id="0" name=""/>
        <dsp:cNvSpPr/>
      </dsp:nvSpPr>
      <dsp:spPr>
        <a:xfrm>
          <a:off x="0" y="4348286"/>
          <a:ext cx="7315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4BCF7-6145-43A4-9DE2-1F99A30DCD59}">
      <dsp:nvSpPr>
        <dsp:cNvPr id="0" name=""/>
        <dsp:cNvSpPr/>
      </dsp:nvSpPr>
      <dsp:spPr>
        <a:xfrm>
          <a:off x="348257" y="4097366"/>
          <a:ext cx="6965149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Reformat email messages with Edit Message and Cleanup  Text commands</a:t>
          </a:r>
          <a:endParaRPr lang="en-US" sz="1400" b="1" kern="1200" dirty="0"/>
        </a:p>
      </dsp:txBody>
      <dsp:txXfrm>
        <a:off x="372755" y="4121864"/>
        <a:ext cx="6916153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571DE-756A-46E7-A8DC-84A2C0740136}">
      <dsp:nvSpPr>
        <dsp:cNvPr id="0" name=""/>
        <dsp:cNvSpPr/>
      </dsp:nvSpPr>
      <dsp:spPr>
        <a:xfrm>
          <a:off x="1676412" y="0"/>
          <a:ext cx="4419587" cy="1684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Unable to specify folders for export.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Unable to export to PST file format (only OLM)</a:t>
          </a:r>
          <a:endParaRPr lang="en-US" sz="2000" b="1" kern="1200" dirty="0"/>
        </a:p>
      </dsp:txBody>
      <dsp:txXfrm>
        <a:off x="1676412" y="210592"/>
        <a:ext cx="3787812" cy="1263550"/>
      </dsp:txXfrm>
    </dsp:sp>
    <dsp:sp modelId="{5150401A-BEDC-4EE5-9E72-290951E7627D}">
      <dsp:nvSpPr>
        <dsp:cNvPr id="0" name=""/>
        <dsp:cNvSpPr/>
      </dsp:nvSpPr>
      <dsp:spPr>
        <a:xfrm>
          <a:off x="6" y="1852"/>
          <a:ext cx="1676400" cy="1684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Limited Export</a:t>
          </a:r>
          <a:endParaRPr lang="en-US" sz="3000" kern="1200" dirty="0"/>
        </a:p>
      </dsp:txBody>
      <dsp:txXfrm>
        <a:off x="81841" y="83687"/>
        <a:ext cx="1512730" cy="1521064"/>
      </dsp:txXfrm>
    </dsp:sp>
    <dsp:sp modelId="{330AF40C-FB87-47D0-8EF4-CEEB18FD5470}">
      <dsp:nvSpPr>
        <dsp:cNvPr id="0" name=""/>
        <dsp:cNvSpPr/>
      </dsp:nvSpPr>
      <dsp:spPr>
        <a:xfrm>
          <a:off x="1635546" y="1855060"/>
          <a:ext cx="4460378" cy="22070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Imports entire PST into local “My Computer” database. Not able to import into Exchange Mailbox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Unable to avoid duplicates on import or import after date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Unable to specify a folder for import</a:t>
          </a:r>
          <a:endParaRPr lang="en-US" sz="1800" b="1" kern="1200" dirty="0"/>
        </a:p>
      </dsp:txBody>
      <dsp:txXfrm>
        <a:off x="1635546" y="2130946"/>
        <a:ext cx="3632721" cy="1655314"/>
      </dsp:txXfrm>
    </dsp:sp>
    <dsp:sp modelId="{F5D70C38-10B6-4A67-9576-4E6F0A9A8576}">
      <dsp:nvSpPr>
        <dsp:cNvPr id="0" name=""/>
        <dsp:cNvSpPr/>
      </dsp:nvSpPr>
      <dsp:spPr>
        <a:xfrm>
          <a:off x="74" y="2116236"/>
          <a:ext cx="1635472" cy="1684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Limited Import</a:t>
          </a:r>
          <a:endParaRPr lang="en-US" sz="3000" kern="1200" dirty="0"/>
        </a:p>
      </dsp:txBody>
      <dsp:txXfrm>
        <a:off x="79911" y="2196073"/>
        <a:ext cx="1475798" cy="152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18" charset="0"/>
              </a:defRPr>
            </a:lvl1pPr>
          </a:lstStyle>
          <a:p>
            <a:fld id="{74E51DE1-32C0-48FC-9767-5453B86BB4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20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07240-FA56-4CDC-A8BA-31D57648AC68}" type="slidenum">
              <a:rPr lang="en-US"/>
              <a:pPr/>
              <a:t>8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0"/>
            <a:ext cx="9144000" cy="7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8" y="3810000"/>
            <a:ext cx="9104312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/>
            </a:lvl1pPr>
          </a:lstStyle>
          <a:p>
            <a:fld id="{38274CB4-CE57-4AF6-8C67-4839EBE33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FEB34-BC01-4F2B-8735-EF4755C266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9303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1FC2E-E754-42BB-A1DF-EC0B1B59A7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970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743EE-3D12-4B3B-A885-0D3D6FBA2C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812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F351C-ECF9-49CE-A863-2DEC9841DE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0462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0B593-D235-4B8C-BF08-E09475BE0E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0065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A58DF-C618-4832-869F-E62B48B8B2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899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B87D3-7F1F-4DA6-BABE-BC07BB8A77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4409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B35FF-F0CF-4897-8320-F996852CAE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2273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E8B1B-04D8-4711-A09C-EB3AD300ED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7372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228B5-4A66-4EDF-B642-AE18CA2851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8007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fld id="{63971DF3-BCE7-46EB-B6AE-F90F939725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800" i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5567"/>
            <a:ext cx="9144000" cy="2209800"/>
          </a:xfrm>
        </p:spPr>
        <p:txBody>
          <a:bodyPr/>
          <a:lstStyle/>
          <a:p>
            <a:pPr algn="ctr"/>
            <a:r>
              <a:rPr lang="en-US" sz="3200" dirty="0" smtClean="0"/>
              <a:t>Outlook Mac </a:t>
            </a:r>
            <a:r>
              <a:rPr lang="en-US" sz="3200" dirty="0" smtClean="0"/>
              <a:t>2011 Comparison to Outlook 2010 (Windows)</a:t>
            </a:r>
            <a:endParaRPr lang="en-US" sz="3200" dirty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838200" y="77788"/>
            <a:ext cx="7391400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ctr"/>
          <a:lstStyle/>
          <a:p>
            <a:pPr eaLnBrk="1" hangingPunct="1"/>
            <a:r>
              <a:rPr lang="en-US" sz="1200" dirty="0">
                <a:solidFill>
                  <a:schemeClr val="tx2"/>
                </a:solidFill>
              </a:rPr>
              <a:t>Presented </a:t>
            </a:r>
            <a:r>
              <a:rPr lang="en-US" sz="1200" dirty="0" smtClean="0">
                <a:solidFill>
                  <a:schemeClr val="tx2"/>
                </a:solidFill>
              </a:rPr>
              <a:t>November 9, </a:t>
            </a:r>
            <a:r>
              <a:rPr lang="en-US" sz="1200" dirty="0">
                <a:solidFill>
                  <a:schemeClr val="tx2"/>
                </a:solidFill>
              </a:rPr>
              <a:t>2010 at NYExUG Meeting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 smtClean="0">
                <a:solidFill>
                  <a:schemeClr val="tx2"/>
                </a:solidFill>
              </a:rPr>
              <a:t>Last Updated </a:t>
            </a:r>
            <a:r>
              <a:rPr lang="en-US" sz="1200" dirty="0">
                <a:solidFill>
                  <a:schemeClr val="tx2"/>
                </a:solidFill>
              </a:rPr>
              <a:t>on </a:t>
            </a:r>
            <a:r>
              <a:rPr lang="en-US" sz="1200" dirty="0" smtClean="0">
                <a:solidFill>
                  <a:schemeClr val="tx2"/>
                </a:solidFill>
              </a:rPr>
              <a:t>November </a:t>
            </a:r>
            <a:r>
              <a:rPr lang="en-US" sz="1200" dirty="0" smtClean="0">
                <a:solidFill>
                  <a:schemeClr val="tx2"/>
                </a:solidFill>
              </a:rPr>
              <a:t>18, </a:t>
            </a:r>
            <a:r>
              <a:rPr lang="en-US" sz="1200" dirty="0">
                <a:solidFill>
                  <a:schemeClr val="tx2"/>
                </a:solidFill>
              </a:rPr>
              <a:t>2010 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457200" y="5118100"/>
            <a:ext cx="5410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Ben Serebin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i="1" dirty="0" err="1">
                <a:solidFill>
                  <a:schemeClr val="tx2"/>
                </a:solidFill>
              </a:rPr>
              <a:t>Ehlo</a:t>
            </a:r>
            <a:r>
              <a:rPr lang="en-US" b="1" i="1" dirty="0">
                <a:solidFill>
                  <a:schemeClr val="tx2"/>
                </a:solidFill>
              </a:rPr>
              <a:t> &amp; Network Consultant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REEF Solutions (www.reefsolutions.com)</a:t>
            </a:r>
          </a:p>
          <a:p>
            <a:r>
              <a:rPr lang="en-US" b="1" dirty="0">
                <a:solidFill>
                  <a:schemeClr val="tx2"/>
                </a:solidFill>
              </a:rPr>
              <a:t>If you can’t get enough Exchange &amp; technology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read my blog http://blog.reefsolutions.com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810000" cy="24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49720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Demo of Outlook Mac 2011 (Export)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" y="487836"/>
            <a:ext cx="3752850" cy="330517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71865591"/>
              </p:ext>
            </p:extLst>
          </p:nvPr>
        </p:nvGraphicFramePr>
        <p:xfrm>
          <a:off x="2362200" y="266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41038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/>
            <a:r>
              <a:rPr lang="en-US" sz="3000" dirty="0"/>
              <a:t>Thank you for attending the </a:t>
            </a:r>
            <a:r>
              <a:rPr lang="en-US" sz="3000" dirty="0" smtClean="0"/>
              <a:t>November 2010 </a:t>
            </a:r>
            <a:r>
              <a:rPr lang="en-US" sz="3000" dirty="0"/>
              <a:t>NY Exchange User Group Meeting.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8" y="6019800"/>
            <a:ext cx="9104312" cy="457200"/>
          </a:xfrm>
        </p:spPr>
        <p:txBody>
          <a:bodyPr/>
          <a:lstStyle/>
          <a:p>
            <a:r>
              <a:rPr lang="en-US"/>
              <a:t>Now for Question of the Month……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76200" y="1295400"/>
            <a:ext cx="8839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200">
                <a:solidFill>
                  <a:schemeClr val="tx2"/>
                </a:solidFill>
              </a:rPr>
              <a:t>Raffles – do not forget, if you bring in new members, you 2x, 3x, or more your chances to win raffle prizes.</a:t>
            </a:r>
            <a:br>
              <a:rPr lang="en-US" sz="2200">
                <a:solidFill>
                  <a:schemeClr val="tx2"/>
                </a:solidFill>
              </a:rPr>
            </a:br>
            <a:r>
              <a:rPr lang="en-US" sz="2200">
                <a:solidFill>
                  <a:schemeClr val="tx2"/>
                </a:solidFill>
              </a:rPr>
              <a:t/>
            </a:r>
            <a:br>
              <a:rPr lang="en-US" sz="2200">
                <a:solidFill>
                  <a:schemeClr val="tx2"/>
                </a:solidFill>
              </a:rPr>
            </a:br>
            <a:r>
              <a:rPr lang="en-US" sz="2200">
                <a:solidFill>
                  <a:schemeClr val="tx2"/>
                </a:solidFill>
              </a:rPr>
              <a:t>TechHit.com (Outlook add-ons) – raffling off any one of their products (SimplyFile [intelligent filing], EZ-Detach [easily detach multi-emails of attachments], MessageSave [backup, archive, save msgs], AutoRead [mark as read/remove new mail icon], &amp; QuickJump [quickly open/move between Windows folders].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About Ben Serebin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533400"/>
            <a:ext cx="9144000" cy="54864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400" i="0" dirty="0">
                <a:solidFill>
                  <a:schemeClr val="tx2"/>
                </a:solidFill>
              </a:rPr>
              <a:t>Working in the IT sector since 1996</a:t>
            </a:r>
          </a:p>
          <a:p>
            <a:pPr algn="ctr">
              <a:lnSpc>
                <a:spcPct val="80000"/>
              </a:lnSpc>
            </a:pPr>
            <a:r>
              <a:rPr lang="en-US" sz="2400" i="0" dirty="0">
                <a:solidFill>
                  <a:schemeClr val="tx2"/>
                </a:solidFill>
              </a:rPr>
              <a:t>Specialty is Exchange Server, Spam Filtering, DNS, &amp; Wireless.</a:t>
            </a:r>
          </a:p>
          <a:p>
            <a:pPr algn="ctr">
              <a:lnSpc>
                <a:spcPct val="80000"/>
              </a:lnSpc>
            </a:pPr>
            <a:r>
              <a:rPr lang="en-US" sz="2400" i="0" dirty="0" smtClean="0">
                <a:solidFill>
                  <a:schemeClr val="tx2"/>
                </a:solidFill>
              </a:rPr>
              <a:t>Recently </a:t>
            </a:r>
            <a:r>
              <a:rPr lang="en-US" sz="2400" i="0" dirty="0">
                <a:solidFill>
                  <a:schemeClr val="tx2"/>
                </a:solidFill>
              </a:rPr>
              <a:t>Completed </a:t>
            </a:r>
            <a:r>
              <a:rPr lang="en-US" sz="2400" i="0" dirty="0" smtClean="0">
                <a:solidFill>
                  <a:schemeClr val="tx2"/>
                </a:solidFill>
              </a:rPr>
              <a:t>Projects </a:t>
            </a:r>
            <a:r>
              <a:rPr lang="en-US" sz="2400" i="0" dirty="0">
                <a:solidFill>
                  <a:schemeClr val="tx2"/>
                </a:solidFill>
              </a:rPr>
              <a:t>Q4 2010: Hyper-V clustering </a:t>
            </a:r>
            <a:r>
              <a:rPr lang="en-US" sz="2400" i="0" dirty="0" smtClean="0">
                <a:solidFill>
                  <a:schemeClr val="tx2"/>
                </a:solidFill>
              </a:rPr>
              <a:t>&amp; HP SAN implementation, and 36TB</a:t>
            </a:r>
            <a:r>
              <a:rPr lang="en-US" sz="2400" i="0" dirty="0">
                <a:solidFill>
                  <a:schemeClr val="tx2"/>
                </a:solidFill>
              </a:rPr>
              <a:t>+ DR replication </a:t>
            </a:r>
            <a:r>
              <a:rPr lang="en-US" sz="2400" i="0" dirty="0" smtClean="0">
                <a:solidFill>
                  <a:schemeClr val="tx2"/>
                </a:solidFill>
              </a:rPr>
              <a:t>implementation in an Exchange 2010 environment [24 servers protected via 2 backup servers &amp; 2 DR servers via QNAP </a:t>
            </a:r>
            <a:r>
              <a:rPr lang="en-US" sz="2400" i="0" dirty="0" err="1" smtClean="0">
                <a:solidFill>
                  <a:schemeClr val="tx2"/>
                </a:solidFill>
              </a:rPr>
              <a:t>iSCSI</a:t>
            </a:r>
            <a:r>
              <a:rPr lang="en-US" sz="2400" i="0" dirty="0" smtClean="0">
                <a:solidFill>
                  <a:schemeClr val="tx2"/>
                </a:solidFill>
              </a:rPr>
              <a:t> targets].</a:t>
            </a:r>
          </a:p>
          <a:p>
            <a:pPr algn="ctr">
              <a:lnSpc>
                <a:spcPct val="80000"/>
              </a:lnSpc>
            </a:pPr>
            <a:r>
              <a:rPr lang="en-US" sz="2400" i="0" dirty="0" smtClean="0">
                <a:solidFill>
                  <a:schemeClr val="tx2"/>
                </a:solidFill>
              </a:rPr>
              <a:t>Upcoming Projects: Implementing a </a:t>
            </a:r>
            <a:r>
              <a:rPr lang="en-US" sz="2400" i="0" dirty="0" err="1" smtClean="0">
                <a:solidFill>
                  <a:schemeClr val="tx2"/>
                </a:solidFill>
              </a:rPr>
              <a:t>Vmware</a:t>
            </a:r>
            <a:r>
              <a:rPr lang="en-US" sz="2400" i="0" dirty="0" smtClean="0">
                <a:solidFill>
                  <a:schemeClr val="tx2"/>
                </a:solidFill>
              </a:rPr>
              <a:t> based High Availability VM cluster on commodity hardware (16GB, no DAS, &amp; </a:t>
            </a:r>
            <a:r>
              <a:rPr lang="en-US" sz="2400" i="0" dirty="0" err="1" smtClean="0">
                <a:solidFill>
                  <a:schemeClr val="tx2"/>
                </a:solidFill>
              </a:rPr>
              <a:t>iSCSI</a:t>
            </a:r>
            <a:r>
              <a:rPr lang="en-US" sz="2400" i="0" dirty="0" smtClean="0">
                <a:solidFill>
                  <a:schemeClr val="tx2"/>
                </a:solidFill>
              </a:rPr>
              <a:t> based).</a:t>
            </a:r>
            <a:endParaRPr lang="en-US" sz="2400" i="0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i="0" dirty="0" smtClean="0">
                <a:solidFill>
                  <a:schemeClr val="tx2"/>
                </a:solidFill>
              </a:rPr>
              <a:t>Current </a:t>
            </a:r>
            <a:r>
              <a:rPr lang="en-US" sz="2400" i="0" dirty="0">
                <a:solidFill>
                  <a:schemeClr val="tx2"/>
                </a:solidFill>
              </a:rPr>
              <a:t>Environment: Running Exchange 2007 Server on Windows 2008 on </a:t>
            </a:r>
            <a:r>
              <a:rPr lang="en-US" sz="2400" i="0" dirty="0" err="1">
                <a:solidFill>
                  <a:schemeClr val="tx2"/>
                </a:solidFill>
              </a:rPr>
              <a:t>ESXi</a:t>
            </a:r>
            <a:r>
              <a:rPr lang="en-US" sz="2400" i="0" dirty="0">
                <a:solidFill>
                  <a:schemeClr val="tx2"/>
                </a:solidFill>
              </a:rPr>
              <a:t> 4, server computing environment is entirely virtual, DC1 on </a:t>
            </a:r>
            <a:r>
              <a:rPr lang="en-US" sz="2400" i="0" dirty="0" err="1">
                <a:solidFill>
                  <a:schemeClr val="tx2"/>
                </a:solidFill>
              </a:rPr>
              <a:t>ESXi</a:t>
            </a:r>
            <a:r>
              <a:rPr lang="en-US" sz="2400" i="0" dirty="0">
                <a:solidFill>
                  <a:schemeClr val="tx2"/>
                </a:solidFill>
              </a:rPr>
              <a:t> 4 and DC2 on Hyper-V R2 (Windows role), Blackberry Enterprise </a:t>
            </a:r>
            <a:r>
              <a:rPr lang="en-US" sz="2400" i="0" dirty="0" smtClean="0">
                <a:solidFill>
                  <a:schemeClr val="tx2"/>
                </a:solidFill>
              </a:rPr>
              <a:t>Server Express 5, </a:t>
            </a:r>
            <a:r>
              <a:rPr lang="en-US" sz="2400" i="0" dirty="0">
                <a:solidFill>
                  <a:schemeClr val="tx2"/>
                </a:solidFill>
              </a:rPr>
              <a:t>running on VMware </a:t>
            </a:r>
            <a:r>
              <a:rPr lang="en-US" sz="2400" i="0" dirty="0" err="1">
                <a:solidFill>
                  <a:schemeClr val="tx2"/>
                </a:solidFill>
              </a:rPr>
              <a:t>ESXi</a:t>
            </a:r>
            <a:r>
              <a:rPr lang="en-US" sz="2400" i="0" dirty="0">
                <a:solidFill>
                  <a:schemeClr val="tx2"/>
                </a:solidFill>
              </a:rPr>
              <a:t> 4. Current handheld email device is a BlackBerry Bold </a:t>
            </a:r>
            <a:r>
              <a:rPr lang="en-US" sz="2400" i="0" dirty="0" smtClean="0">
                <a:solidFill>
                  <a:schemeClr val="tx2"/>
                </a:solidFill>
              </a:rPr>
              <a:t>9650.</a:t>
            </a:r>
            <a:endParaRPr lang="en-US" sz="2400" i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Agenda for Presentation</a:t>
            </a:r>
            <a:endParaRPr lang="en-US" sz="2800" dirty="0">
              <a:latin typeface="Arial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90600"/>
            <a:ext cx="80010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i="0" dirty="0" smtClean="0">
                <a:solidFill>
                  <a:schemeClr val="tx2"/>
                </a:solidFill>
              </a:rPr>
              <a:t>One Big Naming Cycle</a:t>
            </a:r>
            <a:endParaRPr lang="en-US" sz="2000" i="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i="0" dirty="0" smtClean="0">
                <a:solidFill>
                  <a:schemeClr val="tx2"/>
                </a:solidFill>
              </a:rPr>
              <a:t>Requirements for Outlook Mac 2011</a:t>
            </a:r>
            <a:endParaRPr lang="en-US" sz="2000" i="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i="0" dirty="0" smtClean="0">
                <a:solidFill>
                  <a:schemeClr val="tx2"/>
                </a:solidFill>
              </a:rPr>
              <a:t>New Features for </a:t>
            </a:r>
            <a:r>
              <a:rPr lang="en-US" sz="2000" i="0" dirty="0" smtClean="0">
                <a:solidFill>
                  <a:schemeClr val="tx2"/>
                </a:solidFill>
              </a:rPr>
              <a:t>Outlook Mac </a:t>
            </a:r>
            <a:r>
              <a:rPr lang="en-US" sz="2000" i="0" dirty="0" smtClean="0">
                <a:solidFill>
                  <a:schemeClr val="tx2"/>
                </a:solidFill>
              </a:rPr>
              <a:t>2011 (to last version</a:t>
            </a:r>
            <a:r>
              <a:rPr lang="en-US" sz="2000" i="0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i="0" dirty="0" smtClean="0">
                <a:solidFill>
                  <a:schemeClr val="tx2"/>
                </a:solidFill>
              </a:rPr>
              <a:t>“Depreciated” Features for Outlook  Mac 2011</a:t>
            </a:r>
            <a:endParaRPr lang="en-US" sz="2000" i="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i="0" dirty="0" smtClean="0">
                <a:solidFill>
                  <a:schemeClr val="tx2"/>
                </a:solidFill>
              </a:rPr>
              <a:t>Outlook Mac </a:t>
            </a:r>
            <a:r>
              <a:rPr lang="en-US" sz="2000" i="0" dirty="0" smtClean="0">
                <a:solidFill>
                  <a:schemeClr val="tx2"/>
                </a:solidFill>
              </a:rPr>
              <a:t>2011 with Exchange Server</a:t>
            </a:r>
            <a:endParaRPr lang="en-US" sz="2000" i="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i="0" dirty="0" smtClean="0">
                <a:solidFill>
                  <a:schemeClr val="tx2"/>
                </a:solidFill>
              </a:rPr>
              <a:t>Comparison of </a:t>
            </a:r>
            <a:r>
              <a:rPr lang="en-US" sz="2000" i="0" dirty="0" smtClean="0">
                <a:solidFill>
                  <a:schemeClr val="tx2"/>
                </a:solidFill>
              </a:rPr>
              <a:t>Outlook Mac </a:t>
            </a:r>
            <a:r>
              <a:rPr lang="en-US" sz="2000" i="0" dirty="0" smtClean="0">
                <a:solidFill>
                  <a:schemeClr val="tx2"/>
                </a:solidFill>
              </a:rPr>
              <a:t>2011 to Outlook 2010 (Windows</a:t>
            </a:r>
            <a:r>
              <a:rPr lang="en-US" sz="2000" i="0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i="0" dirty="0" smtClean="0">
                <a:solidFill>
                  <a:schemeClr val="tx2"/>
                </a:solidFill>
              </a:rPr>
              <a:t>Demo of Outlook Mac 2011 </a:t>
            </a:r>
          </a:p>
          <a:p>
            <a:pPr>
              <a:lnSpc>
                <a:spcPct val="150000"/>
              </a:lnSpc>
            </a:pPr>
            <a:r>
              <a:rPr lang="en-US" sz="2000" i="0" dirty="0" smtClean="0">
                <a:solidFill>
                  <a:schemeClr val="tx2"/>
                </a:solidFill>
              </a:rPr>
              <a:t>Demo of Outlook 2010 (Windows)</a:t>
            </a:r>
            <a:endParaRPr lang="en-US" sz="2000" i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Requirements for Outlook Mac 2011 (Exchange Server)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2960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44180259"/>
              </p:ext>
            </p:extLst>
          </p:nvPr>
        </p:nvGraphicFramePr>
        <p:xfrm>
          <a:off x="152400" y="533400"/>
          <a:ext cx="88392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27568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Microsoft Mac Email Client Name History</a:t>
            </a:r>
            <a:endParaRPr lang="en-US" sz="2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96894051"/>
              </p:ext>
            </p:extLst>
          </p:nvPr>
        </p:nvGraphicFramePr>
        <p:xfrm>
          <a:off x="533400" y="762000"/>
          <a:ext cx="7848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644023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years ago we started with Outlook 2001, now we’ve come full circle (Outlook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09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Major New </a:t>
            </a:r>
            <a:r>
              <a:rPr lang="en-US" sz="2400" dirty="0"/>
              <a:t>Features for Outlook Mac </a:t>
            </a:r>
            <a:r>
              <a:rPr lang="en-US" sz="2400" dirty="0" smtClean="0"/>
              <a:t>2011</a:t>
            </a:r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83540766"/>
              </p:ext>
            </p:extLst>
          </p:nvPr>
        </p:nvGraphicFramePr>
        <p:xfrm>
          <a:off x="609600" y="838200"/>
          <a:ext cx="73152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Plus 12"/>
          <p:cNvSpPr/>
          <p:nvPr/>
        </p:nvSpPr>
        <p:spPr bwMode="auto">
          <a:xfrm>
            <a:off x="0" y="533400"/>
            <a:ext cx="914400" cy="91440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lus 13"/>
          <p:cNvSpPr/>
          <p:nvPr/>
        </p:nvSpPr>
        <p:spPr bwMode="auto">
          <a:xfrm>
            <a:off x="0" y="5410200"/>
            <a:ext cx="914400" cy="91440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Plus 14"/>
          <p:cNvSpPr/>
          <p:nvPr/>
        </p:nvSpPr>
        <p:spPr bwMode="auto">
          <a:xfrm>
            <a:off x="8001000" y="4343400"/>
            <a:ext cx="914400" cy="91440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Plus 15"/>
          <p:cNvSpPr/>
          <p:nvPr/>
        </p:nvSpPr>
        <p:spPr bwMode="auto">
          <a:xfrm>
            <a:off x="8001000" y="685800"/>
            <a:ext cx="914400" cy="91440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398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Depreciated Features </a:t>
            </a:r>
            <a:r>
              <a:rPr lang="en-US" sz="2400" dirty="0"/>
              <a:t>for Outlook Mac </a:t>
            </a:r>
            <a:r>
              <a:rPr lang="en-US" sz="2400" dirty="0" smtClean="0"/>
              <a:t>2011</a:t>
            </a:r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65774883"/>
              </p:ext>
            </p:extLst>
          </p:nvPr>
        </p:nvGraphicFramePr>
        <p:xfrm>
          <a:off x="675290" y="704193"/>
          <a:ext cx="7315200" cy="478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inus 3"/>
          <p:cNvSpPr/>
          <p:nvPr/>
        </p:nvSpPr>
        <p:spPr bwMode="auto">
          <a:xfrm>
            <a:off x="0" y="228600"/>
            <a:ext cx="914400" cy="914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Minus 12"/>
          <p:cNvSpPr/>
          <p:nvPr/>
        </p:nvSpPr>
        <p:spPr bwMode="auto">
          <a:xfrm>
            <a:off x="-10510" y="5415455"/>
            <a:ext cx="914400" cy="914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Minus 13"/>
          <p:cNvSpPr/>
          <p:nvPr/>
        </p:nvSpPr>
        <p:spPr bwMode="auto">
          <a:xfrm>
            <a:off x="8077200" y="4572000"/>
            <a:ext cx="914400" cy="914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Minus 14"/>
          <p:cNvSpPr/>
          <p:nvPr/>
        </p:nvSpPr>
        <p:spPr bwMode="auto">
          <a:xfrm>
            <a:off x="8001000" y="304800"/>
            <a:ext cx="914400" cy="914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6020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“Depreciated” is commonly known as “Removed” or “Discontinued”.</a:t>
            </a:r>
          </a:p>
        </p:txBody>
      </p:sp>
    </p:spTree>
    <p:extLst>
      <p:ext uri="{BB962C8B-B14F-4D97-AF65-F5344CB8AC3E}">
        <p14:creationId xmlns:p14="http://schemas.microsoft.com/office/powerpoint/2010/main" val="34806074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Outlook Mac </a:t>
            </a:r>
            <a:r>
              <a:rPr lang="en-US" sz="2000" dirty="0"/>
              <a:t>2011 </a:t>
            </a:r>
            <a:r>
              <a:rPr lang="en-US" sz="2000" dirty="0" smtClean="0"/>
              <a:t>Comparison to Outlook 2010 (Windows)</a:t>
            </a: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974678"/>
              </p:ext>
            </p:extLst>
          </p:nvPr>
        </p:nvGraphicFramePr>
        <p:xfrm>
          <a:off x="304800" y="685800"/>
          <a:ext cx="85344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09418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Windows has over the Mac version…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96240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Global Address List (GAL) lookup not showing distribution lists/groups.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048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chemeClr val="tx2"/>
                          </a:solidFill>
                        </a:rPr>
                        <a:t>Server-side</a:t>
                      </a:r>
                      <a:r>
                        <a:rPr lang="en-US" sz="1800" i="0" baseline="0" dirty="0" smtClean="0">
                          <a:solidFill>
                            <a:schemeClr val="tx2"/>
                          </a:solidFill>
                        </a:rPr>
                        <a:t> categories</a:t>
                      </a:r>
                      <a:endParaRPr lang="en-US" sz="1800" i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09418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Server-side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rules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0941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Tasks assignment via email.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2672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chemeClr val="tx2"/>
                          </a:solidFill>
                        </a:rPr>
                        <a:t>Exporting</a:t>
                      </a:r>
                      <a:r>
                        <a:rPr lang="en-US" sz="1800" i="0" baseline="0" dirty="0" smtClean="0">
                          <a:solidFill>
                            <a:schemeClr val="tx2"/>
                          </a:solidFill>
                        </a:rPr>
                        <a:t> to PST. Only able to export to OLM file format.</a:t>
                      </a:r>
                      <a:endParaRPr lang="en-US" sz="1800" i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2672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chemeClr val="tx2"/>
                          </a:solidFill>
                        </a:rPr>
                        <a:t>Importing</a:t>
                      </a:r>
                      <a:r>
                        <a:rPr lang="en-US" sz="1800" i="0" baseline="0" dirty="0" smtClean="0">
                          <a:solidFill>
                            <a:schemeClr val="tx2"/>
                          </a:solidFill>
                        </a:rPr>
                        <a:t> control. Ability to determine which folders to important and avoid importing duplicates.</a:t>
                      </a:r>
                      <a:endParaRPr lang="en-US" sz="1800" i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41148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Way! Outlook 2010 (Windows) is FAR superior to Outlook Mac 2011 unless you do not import/export, use server-side rules/categories, or use the GAL.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4419600" cy="151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5361294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 http://www.microsoft.com/mac/products</a:t>
            </a:r>
          </a:p>
        </p:txBody>
      </p:sp>
      <p:sp>
        <p:nvSpPr>
          <p:cNvPr id="6" name="Right Arrow 5"/>
          <p:cNvSpPr/>
          <p:nvPr/>
        </p:nvSpPr>
        <p:spPr bwMode="auto">
          <a:xfrm rot="20262650">
            <a:off x="3200400" y="4709221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819" y="5867400"/>
            <a:ext cx="192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 Ben Serebin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063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Demo of Outlook Mac 2011 (PST Import)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124075" cy="2419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3400"/>
            <a:ext cx="2971800" cy="2617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2895600" cy="2550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61833"/>
            <a:ext cx="2714625" cy="2390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76400"/>
            <a:ext cx="5619750" cy="5324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" y="1910477"/>
            <a:ext cx="26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Import – copies entire PST into “My Computer data storage location. Not able to directly import to Exchange Mailbox or folder or avoid duplicates like Outlook (Win).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76448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902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109029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09029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29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29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29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29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29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290 7">
        <a:dk1>
          <a:srgbClr val="969696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7F7F7F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12225</TotalTime>
  <Words>721</Words>
  <Application>Microsoft Office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01090290</vt:lpstr>
      <vt:lpstr>Outlook Mac 2011 Comparison to Outlook 2010 (Windows)</vt:lpstr>
      <vt:lpstr>About Ben Serebin</vt:lpstr>
      <vt:lpstr>Agenda for Presentation</vt:lpstr>
      <vt:lpstr>Requirements for Outlook Mac 2011 (Exchange Server)</vt:lpstr>
      <vt:lpstr>Microsoft Mac Email Client Name History</vt:lpstr>
      <vt:lpstr>Major New Features for Outlook Mac 2011</vt:lpstr>
      <vt:lpstr>Depreciated Features for Outlook Mac 2011</vt:lpstr>
      <vt:lpstr>Outlook Mac 2011 Comparison to Outlook 2010 (Windows)</vt:lpstr>
      <vt:lpstr>Demo of Outlook Mac 2011 (PST Import)</vt:lpstr>
      <vt:lpstr>Demo of Outlook Mac 2011 (Export)</vt:lpstr>
      <vt:lpstr>Thank you for attending the November 2010 NY Exchange User Group Meeting.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Ben Serebin</dc:creator>
  <cp:keywords/>
  <dc:description/>
  <cp:lastModifiedBy>Ben Serebin</cp:lastModifiedBy>
  <cp:revision>220</cp:revision>
  <cp:lastPrinted>1601-01-01T00:00:00Z</cp:lastPrinted>
  <dcterms:created xsi:type="dcterms:W3CDTF">2008-06-10T14:54:44Z</dcterms:created>
  <dcterms:modified xsi:type="dcterms:W3CDTF">2010-11-18T06:46:40Z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TC010902901033</vt:lpwstr>
  </property>
</Properties>
</file>