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34" r:id="rId1"/>
  </p:sldMasterIdLst>
  <p:notesMasterIdLst>
    <p:notesMasterId r:id="rId23"/>
  </p:notesMasterIdLst>
  <p:sldIdLst>
    <p:sldId id="285" r:id="rId2"/>
    <p:sldId id="286" r:id="rId3"/>
    <p:sldId id="287" r:id="rId4"/>
    <p:sldId id="313" r:id="rId5"/>
    <p:sldId id="288" r:id="rId6"/>
    <p:sldId id="289" r:id="rId7"/>
    <p:sldId id="314" r:id="rId8"/>
    <p:sldId id="290" r:id="rId9"/>
    <p:sldId id="291" r:id="rId10"/>
    <p:sldId id="303" r:id="rId11"/>
    <p:sldId id="310" r:id="rId12"/>
    <p:sldId id="311" r:id="rId13"/>
    <p:sldId id="312" r:id="rId14"/>
    <p:sldId id="318" r:id="rId15"/>
    <p:sldId id="316" r:id="rId16"/>
    <p:sldId id="317" r:id="rId17"/>
    <p:sldId id="319" r:id="rId18"/>
    <p:sldId id="294" r:id="rId19"/>
    <p:sldId id="296" r:id="rId20"/>
    <p:sldId id="301" r:id="rId21"/>
    <p:sldId id="315"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28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103BAD-AB4C-4AC3-A9CA-28939E9B6A11}" type="datetimeFigureOut">
              <a:rPr lang="en-US" smtClean="0"/>
              <a:pPr/>
              <a:t>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683667-E761-4691-B6CD-D74E6B9DEED7}" type="slidenum">
              <a:rPr lang="en-US" smtClean="0"/>
              <a:pPr/>
              <a:t>‹#›</a:t>
            </a:fld>
            <a:endParaRPr lang="en-US"/>
          </a:p>
        </p:txBody>
      </p:sp>
    </p:spTree>
    <p:extLst>
      <p:ext uri="{BB962C8B-B14F-4D97-AF65-F5344CB8AC3E}">
        <p14:creationId xmlns:p14="http://schemas.microsoft.com/office/powerpoint/2010/main" val="135813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83667-E761-4691-B6CD-D74E6B9DEED7}" type="slidenum">
              <a:rPr lang="en-US" smtClean="0"/>
              <a:pPr/>
              <a:t>11</a:t>
            </a:fld>
            <a:endParaRPr lang="en-US"/>
          </a:p>
        </p:txBody>
      </p:sp>
    </p:spTree>
    <p:extLst>
      <p:ext uri="{BB962C8B-B14F-4D97-AF65-F5344CB8AC3E}">
        <p14:creationId xmlns:p14="http://schemas.microsoft.com/office/powerpoint/2010/main" val="1202388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83667-E761-4691-B6CD-D74E6B9DEED7}" type="slidenum">
              <a:rPr lang="en-US" smtClean="0"/>
              <a:pPr/>
              <a:t>15</a:t>
            </a:fld>
            <a:endParaRPr lang="en-US"/>
          </a:p>
        </p:txBody>
      </p:sp>
    </p:spTree>
    <p:extLst>
      <p:ext uri="{BB962C8B-B14F-4D97-AF65-F5344CB8AC3E}">
        <p14:creationId xmlns:p14="http://schemas.microsoft.com/office/powerpoint/2010/main" val="703928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01080260-1595-47E4-A980-7738DBBC11A6}" type="datetime1">
              <a:rPr lang="en-US" smtClean="0">
                <a:solidFill>
                  <a:prstClr val="black"/>
                </a:solidFill>
              </a:rPr>
              <a:pPr/>
              <a:t>2/17/2014</a:t>
            </a:fld>
            <a:endParaRPr lang="en-US">
              <a:solidFill>
                <a:prstClr val="black"/>
              </a:solidFill>
            </a:endParaRPr>
          </a:p>
        </p:txBody>
      </p:sp>
      <p:sp>
        <p:nvSpPr>
          <p:cNvPr id="5" name="Slide Number Placeholder 4"/>
          <p:cNvSpPr>
            <a:spLocks noGrp="1"/>
          </p:cNvSpPr>
          <p:nvPr>
            <p:ph type="sldNum" sz="quarter" idx="11"/>
          </p:nvPr>
        </p:nvSpPr>
        <p:spPr/>
        <p:txBody>
          <a:bodyPr/>
          <a:lstStyle/>
          <a:p>
            <a:fld id="{B4008EB6-D09E-4580-8CD6-DDB14511944F}" type="slidenum">
              <a:rPr lang="en-US" smtClean="0">
                <a:solidFill>
                  <a:prstClr val="black"/>
                </a:solidFill>
              </a:rPr>
              <a:pPr/>
              <a:t>21</a:t>
            </a:fld>
            <a:endParaRPr lang="en-US" dirty="0">
              <a:solidFill>
                <a:prstClr val="black"/>
              </a:solidFill>
            </a:endParaRPr>
          </a:p>
        </p:txBody>
      </p:sp>
      <p:sp>
        <p:nvSpPr>
          <p:cNvPr id="6" name="Header Placeholder 5"/>
          <p:cNvSpPr>
            <a:spLocks noGrp="1"/>
          </p:cNvSpPr>
          <p:nvPr>
            <p:ph type="hdr" sz="quarter" idx="12"/>
          </p:nvPr>
        </p:nvSpPr>
        <p:spPr/>
        <p:txBody>
          <a:bodyPr/>
          <a:lstStyle/>
          <a:p>
            <a:r>
              <a:rPr lang="en-US" smtClean="0">
                <a:solidFill>
                  <a:prstClr val="black"/>
                </a:solidFill>
              </a:rPr>
              <a:t>Microsoft Lync</a:t>
            </a:r>
            <a:endParaRPr lang="en-US" dirty="0">
              <a:solidFill>
                <a:prstClr val="black"/>
              </a:solidFill>
            </a:endParaRPr>
          </a:p>
        </p:txBody>
      </p:sp>
      <p:sp>
        <p:nvSpPr>
          <p:cNvPr id="7" name="Footer Placeholder 6"/>
          <p:cNvSpPr>
            <a:spLocks noGrp="1"/>
          </p:cNvSpPr>
          <p:nvPr>
            <p:ph type="ftr" sz="quarter" idx="13"/>
          </p:nvPr>
        </p:nvSpPr>
        <p:spPr/>
        <p:txBody>
          <a:bodyPr/>
          <a:lstStyle/>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404757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B968F7-0571-463E-92B3-CC8D6D3883C7}" type="datetimeFigureOut">
              <a:rPr lang="en-US" smtClean="0"/>
              <a:pPr/>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361746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407472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592694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30745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3478250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1AB968F7-0571-463E-92B3-CC8D6D3883C7}" type="datetimeFigureOut">
              <a:rPr lang="en-US" smtClean="0"/>
              <a:pPr/>
              <a:t>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036718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1AB968F7-0571-463E-92B3-CC8D6D3883C7}" type="datetimeFigureOut">
              <a:rPr lang="en-US" smtClean="0"/>
              <a:pPr/>
              <a:t>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4291985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B968F7-0571-463E-92B3-CC8D6D3883C7}" type="datetimeFigureOut">
              <a:rPr lang="en-US" smtClean="0"/>
              <a:pPr/>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598435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B968F7-0571-463E-92B3-CC8D6D3883C7}" type="datetimeFigureOut">
              <a:rPr lang="en-US" smtClean="0"/>
              <a:pPr/>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77438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B968F7-0571-463E-92B3-CC8D6D3883C7}" type="datetimeFigureOut">
              <a:rPr lang="en-US" smtClean="0"/>
              <a:pPr/>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395933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B968F7-0571-463E-92B3-CC8D6D3883C7}" type="datetimeFigureOut">
              <a:rPr lang="en-US" smtClean="0"/>
              <a:pPr/>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6011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1255789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B968F7-0571-463E-92B3-CC8D6D3883C7}" type="datetimeFigureOut">
              <a:rPr lang="en-US" smtClean="0"/>
              <a:pPr/>
              <a:t>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148496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B968F7-0571-463E-92B3-CC8D6D3883C7}" type="datetimeFigureOut">
              <a:rPr lang="en-US" smtClean="0"/>
              <a:pPr/>
              <a:t>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3557215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1AB968F7-0571-463E-92B3-CC8D6D3883C7}" type="datetimeFigureOut">
              <a:rPr lang="en-US" smtClean="0"/>
              <a:pPr/>
              <a:t>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692383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21587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968F7-0571-463E-92B3-CC8D6D3883C7}" type="datetimeFigureOut">
              <a:rPr lang="en-US" smtClean="0"/>
              <a:pPr/>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6A84-1D9B-440A-9F7C-51AFB1969C44}" type="slidenum">
              <a:rPr lang="en-US" smtClean="0"/>
              <a:pPr/>
              <a:t>‹#›</a:t>
            </a:fld>
            <a:endParaRPr lang="en-US"/>
          </a:p>
        </p:txBody>
      </p:sp>
    </p:spTree>
    <p:extLst>
      <p:ext uri="{BB962C8B-B14F-4D97-AF65-F5344CB8AC3E}">
        <p14:creationId xmlns:p14="http://schemas.microsoft.com/office/powerpoint/2010/main" val="2343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1AB968F7-0571-463E-92B3-CC8D6D3883C7}" type="datetimeFigureOut">
              <a:rPr lang="en-US" smtClean="0"/>
              <a:pPr/>
              <a:t>2/17/2014</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04886A84-1D9B-440A-9F7C-51AFB1969C44}" type="slidenum">
              <a:rPr lang="en-US" smtClean="0"/>
              <a:pPr/>
              <a:t>‹#›</a:t>
            </a:fld>
            <a:endParaRPr lang="en-US"/>
          </a:p>
        </p:txBody>
      </p:sp>
    </p:spTree>
    <p:extLst>
      <p:ext uri="{BB962C8B-B14F-4D97-AF65-F5344CB8AC3E}">
        <p14:creationId xmlns:p14="http://schemas.microsoft.com/office/powerpoint/2010/main" val="2502903710"/>
      </p:ext>
    </p:extLst>
  </p:cSld>
  <p:clrMap bg1="lt1" tx1="dk1" bg2="lt2" tx2="dk2" accent1="accent1" accent2="accent2" accent3="accent3" accent4="accent4" accent5="accent5" accent6="accent6" hlink="hlink" folHlink="folHlink"/>
  <p:sldLayoutIdLst>
    <p:sldLayoutId id="2147485035" r:id="rId1"/>
    <p:sldLayoutId id="2147485036" r:id="rId2"/>
    <p:sldLayoutId id="2147485037" r:id="rId3"/>
    <p:sldLayoutId id="2147485038" r:id="rId4"/>
    <p:sldLayoutId id="2147485039" r:id="rId5"/>
    <p:sldLayoutId id="2147485040" r:id="rId6"/>
    <p:sldLayoutId id="2147485041" r:id="rId7"/>
    <p:sldLayoutId id="2147485042" r:id="rId8"/>
    <p:sldLayoutId id="2147485043" r:id="rId9"/>
    <p:sldLayoutId id="2147485044" r:id="rId10"/>
    <p:sldLayoutId id="2147485045" r:id="rId11"/>
    <p:sldLayoutId id="2147485046" r:id="rId12"/>
    <p:sldLayoutId id="2147485047" r:id="rId13"/>
    <p:sldLayoutId id="2147485048" r:id="rId14"/>
    <p:sldLayoutId id="2147485049" r:id="rId15"/>
    <p:sldLayoutId id="2147485050" r:id="rId16"/>
    <p:sldLayoutId id="214748505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msexchangeguru.com/" TargetMode="External"/><Relationship Id="rId7" Type="http://schemas.openxmlformats.org/officeDocument/2006/relationships/hyperlink" Target="http://www.linkedin.com/groups/Microsoft-Exchange-Server-2013-4534616" TargetMode="External"/><Relationship Id="rId2" Type="http://schemas.openxmlformats.org/officeDocument/2006/relationships/hyperlink" Target="mailto:prabhat@MSExchangeGuru.com" TargetMode="External"/><Relationship Id="rId1" Type="http://schemas.openxmlformats.org/officeDocument/2006/relationships/slideLayout" Target="../slideLayouts/slideLayout3.xml"/><Relationship Id="rId6" Type="http://schemas.openxmlformats.org/officeDocument/2006/relationships/hyperlink" Target="http://www.linkedin.com/groups/Microsoft-Exchange-Server-1624257/about" TargetMode="External"/><Relationship Id="rId5" Type="http://schemas.openxmlformats.org/officeDocument/2006/relationships/hyperlink" Target="https://www.facebook.com/MSExchangeGuru" TargetMode="External"/><Relationship Id="rId4" Type="http://schemas.openxmlformats.org/officeDocument/2006/relationships/hyperlink" Target="https://twitter.com/MSExchangeGur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blogs.technet.com/b/exchange/" TargetMode="Externa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msexchangeguru.com/2013/02/12/e2013-auto-reseed/" TargetMode="External"/><Relationship Id="rId2" Type="http://schemas.openxmlformats.org/officeDocument/2006/relationships/hyperlink" Target="http://msexchangeguru.com/2013/01/17/e2013-dag/"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Topic Of This Hour</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a:xfrm>
            <a:off x="457200" y="1417638"/>
            <a:ext cx="8229600" cy="4525963"/>
          </a:xfrm>
          <a:ln>
            <a:noFill/>
          </a:ln>
        </p:spPr>
        <p:txBody>
          <a:bodyPr>
            <a:noAutofit/>
          </a:bodyPr>
          <a:lstStyle/>
          <a:p>
            <a:pPr marL="0" indent="0">
              <a:buNone/>
            </a:pPr>
            <a:endParaRPr lang="en-US" sz="3600" dirty="0"/>
          </a:p>
          <a:p>
            <a:pPr marL="0" indent="0" algn="ctr">
              <a:buNone/>
            </a:pP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Deep Drive on Exchange 2013: Database Availability Group </a:t>
            </a:r>
          </a:p>
          <a:p>
            <a:pPr marL="0" indent="0" algn="ctr">
              <a:buNone/>
            </a:pPr>
            <a:endPar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Feb 11, 2014</a:t>
            </a:r>
          </a:p>
          <a:p>
            <a:pPr marL="0" indent="0" algn="ctr">
              <a:buNone/>
            </a:pP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6:00 </a:t>
            </a:r>
            <a:r>
              <a:rPr lang="en-US" sz="2400" dirty="0">
                <a:solidFill>
                  <a:schemeClr val="accent6"/>
                </a:solidFill>
                <a:latin typeface="Verdana" panose="020B0604030504040204" pitchFamily="34" charset="0"/>
                <a:ea typeface="Verdana" panose="020B0604030504040204" pitchFamily="34" charset="0"/>
                <a:cs typeface="Verdana" panose="020B0604030504040204" pitchFamily="34" charset="0"/>
              </a:rPr>
              <a:t>P</a:t>
            </a: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 </a:t>
            </a: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EST</a:t>
            </a:r>
          </a:p>
          <a:p>
            <a:pPr marL="0" indent="0" algn="ctr">
              <a:buNone/>
            </a:pP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New York exchange user group (</a:t>
            </a:r>
            <a:r>
              <a:rPr lang="en-US" sz="2400"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NYexUG</a:t>
            </a:r>
            <a:r>
              <a:rPr lang="en-US" sz="24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t>
            </a:r>
            <a:endParaRPr lang="en-US" sz="24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sz="3600" dirty="0"/>
          </a:p>
        </p:txBody>
      </p:sp>
    </p:spTree>
    <p:extLst>
      <p:ext uri="{BB962C8B-B14F-4D97-AF65-F5344CB8AC3E}">
        <p14:creationId xmlns:p14="http://schemas.microsoft.com/office/powerpoint/2010/main" val="76451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marL="0" indent="0" algn="ctr">
              <a:buNone/>
            </a:pPr>
            <a:endParaRPr lang="en-US" dirty="0" smtClean="0">
              <a:solidFill>
                <a:schemeClr val="bg1"/>
              </a:solidFill>
            </a:endParaRPr>
          </a:p>
          <a:p>
            <a:pPr marL="0" indent="0" algn="ctr">
              <a:buNone/>
            </a:pPr>
            <a:r>
              <a:rPr lang="en-US" sz="4400" dirty="0" smtClean="0">
                <a:solidFill>
                  <a:schemeClr val="accent6"/>
                </a:solidFill>
              </a:rPr>
              <a:t>Database Availability Group Lab</a:t>
            </a:r>
            <a:endParaRPr lang="en-US" sz="4400" dirty="0">
              <a:solidFill>
                <a:schemeClr val="accent6"/>
              </a:solidFill>
            </a:endParaRPr>
          </a:p>
        </p:txBody>
      </p:sp>
    </p:spTree>
    <p:extLst>
      <p:ext uri="{BB962C8B-B14F-4D97-AF65-F5344CB8AC3E}">
        <p14:creationId xmlns:p14="http://schemas.microsoft.com/office/powerpoint/2010/main" val="1094414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anchor="t">
            <a:normAutofit fontScale="90000"/>
          </a:bodyPr>
          <a:lstStyle/>
          <a:p>
            <a:pPr algn="ctr"/>
            <a:r>
              <a:rPr lang="en-US" dirty="0" smtClean="0">
                <a:latin typeface="Tahoma" panose="020B0604030504040204" pitchFamily="34" charset="0"/>
                <a:ea typeface="Tahoma" panose="020B0604030504040204" pitchFamily="34" charset="0"/>
                <a:cs typeface="Tahoma" panose="020B0604030504040204" pitchFamily="34" charset="0"/>
              </a:rPr>
              <a:t>Auto Reseed Configuration Steps 1</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quarter" idx="13"/>
          </p:nvPr>
        </p:nvSpPr>
        <p:spPr>
          <a:xfrm>
            <a:off x="457200" y="838200"/>
            <a:ext cx="8229600" cy="6019800"/>
          </a:xfrm>
        </p:spPr>
        <p:txBody>
          <a:bodyPr>
            <a:normAutofit fontScale="25000" lnSpcReduction="20000"/>
          </a:bodyPr>
          <a:lstStyle/>
          <a:p>
            <a:pPr marL="0" indent="0">
              <a:spcBef>
                <a:spcPts val="600"/>
              </a:spcBef>
              <a:buNone/>
            </a:pPr>
            <a:r>
              <a:rPr lang="en-US" dirty="0">
                <a:solidFill>
                  <a:schemeClr val="tx2">
                    <a:lumMod val="50000"/>
                  </a:schemeClr>
                </a:solidFill>
              </a:rPr>
              <a:t>1</a:t>
            </a:r>
            <a:r>
              <a:rPr lang="en-US" sz="40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Configure the root paths for databases and volumes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Set-</a:t>
            </a:r>
            <a:r>
              <a:rPr lang="en-US" sz="3600"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DatabaseAvailabilityGroup</a:t>
            </a:r>
            <a:r>
              <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DAG01 -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AutoDagDatabasesRootFolderPath</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“C:\EDBs”   </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Set-</a:t>
            </a:r>
            <a:r>
              <a:rPr lang="en-US" sz="3600"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DatabaseAvailabilityGroup</a:t>
            </a:r>
            <a:r>
              <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DAG01 -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AutoDagVolumesRootFolderPath</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“C:\</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EVols</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2. Configure the number of databases per volume</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Set-</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DatabaseAvailabilityGroup</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DAG01 -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AutoDagDatabaseCopiesPerVolume</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1</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3. Create the root directories for databases and volumes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md C:\EDBs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md C:\EVols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4. Mount the volume folders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In today's example we have 2 volumes with databases and 1 spare volume which will be mounted to the folders mentioned below:</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C:\EVols\Vol1</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C:\EVols\Vol2</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C:\EVols\Vol3</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5. Create the database folders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In today's example I am creating 2 databases so we will configure 2 database folders on all servers as mentioned below:</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md c:\EDBs\db001</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md c:\EDBs\db002</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6. Create the mount points for the databases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To check the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guid</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open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cmd</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and run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mountvol</a:t>
            </a:r>
            <a:endPar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This is the most important step where we have to mount the volume to the dB location.</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We will use the following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cmd</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"Mountvol dB path Volume </a:t>
            </a:r>
            <a:r>
              <a:rPr lang="en-US" sz="3600" dirty="0" err="1">
                <a:solidFill>
                  <a:schemeClr val="accent6"/>
                </a:solidFill>
                <a:latin typeface="Verdana" panose="020B0604030504040204" pitchFamily="34" charset="0"/>
                <a:ea typeface="Verdana" panose="020B0604030504040204" pitchFamily="34" charset="0"/>
                <a:cs typeface="Verdana" panose="020B0604030504040204" pitchFamily="34" charset="0"/>
              </a:rPr>
              <a:t>guid</a:t>
            </a: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In today's example I am running the following commands on all the servers: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This will only work in the command prompt and not in EMS.</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Mountvol.exe c:\EDBs\db001 \\?\Volume{GUID}\</a:t>
            </a:r>
          </a:p>
          <a:p>
            <a:pPr marL="0" indent="0">
              <a:spcBef>
                <a:spcPts val="600"/>
              </a:spcBef>
              <a:buNone/>
            </a:pPr>
            <a:r>
              <a:rPr lang="en-US" sz="3600" dirty="0">
                <a:solidFill>
                  <a:schemeClr val="accent6"/>
                </a:solidFill>
                <a:latin typeface="Verdana" panose="020B0604030504040204" pitchFamily="34" charset="0"/>
                <a:ea typeface="Verdana" panose="020B0604030504040204" pitchFamily="34" charset="0"/>
                <a:cs typeface="Verdana" panose="020B0604030504040204" pitchFamily="34" charset="0"/>
              </a:rPr>
              <a:t>    	Mountvol.exe c:\EDBs\db002 \\?\Volume{GUID}\</a:t>
            </a:r>
            <a:endParaRPr lang="en-US" sz="36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endParaRPr lang="en-US" dirty="0" smtClean="0">
              <a:solidFill>
                <a:schemeClr val="tx2">
                  <a:lumMod val="50000"/>
                </a:schemeClr>
              </a:solidFill>
            </a:endParaRPr>
          </a:p>
        </p:txBody>
      </p:sp>
    </p:spTree>
    <p:extLst>
      <p:ext uri="{BB962C8B-B14F-4D97-AF65-F5344CB8AC3E}">
        <p14:creationId xmlns:p14="http://schemas.microsoft.com/office/powerpoint/2010/main" val="1114468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Auto Reseed Configuration Steps </a:t>
            </a:r>
            <a:r>
              <a:rPr lang="en-US" dirty="0" smtClean="0">
                <a:latin typeface="Tahoma" panose="020B0604030504040204" pitchFamily="34" charset="0"/>
                <a:ea typeface="Tahoma" panose="020B0604030504040204" pitchFamily="34" charset="0"/>
                <a:cs typeface="Tahoma" panose="020B0604030504040204" pitchFamily="34" charset="0"/>
              </a:rPr>
              <a:t>2</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quarter" idx="13"/>
          </p:nvPr>
        </p:nvSpPr>
        <p:spPr>
          <a:xfrm>
            <a:off x="457200" y="914400"/>
            <a:ext cx="8229600" cy="5943600"/>
          </a:xfrm>
        </p:spPr>
        <p:txBody>
          <a:bodyPr>
            <a:normAutofit fontScale="25000" lnSpcReduction="20000"/>
          </a:bodyPr>
          <a:lstStyle/>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7. To verify, run the following command.</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Mountvol</a:t>
            </a:r>
            <a:endPar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You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will find DB path has added to the volume path.</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8. Create the database directory structure</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In today's example I am using 2 databases for 2 Volumes so run the following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cmds</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only on primary server:</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md c:\EDBs\DB001\db001.db</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md c:\EDBs\DB001\db001.log</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md c:\EDBs\DB002\db002.db</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md c:\EDBs\DB002\db002.log</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9. Create databases</a:t>
            </a:r>
          </a:p>
          <a:p>
            <a:pPr marL="0" indent="0">
              <a:buNone/>
            </a:pP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Imp</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Create databases with log and database paths configured with the appropriate folders as per the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cmdlet</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below on the primary server.</a:t>
            </a:r>
          </a:p>
          <a:p>
            <a:pPr marL="0" indent="0">
              <a:buNone/>
            </a:pPr>
            <a:r>
              <a:rPr lang="en-US" sz="3200" dirty="0" err="1" smtClean="0">
                <a:solidFill>
                  <a:schemeClr val="accent6"/>
                </a:solidFill>
                <a:latin typeface="Tahoma" panose="020B0604030504040204" pitchFamily="34" charset="0"/>
                <a:ea typeface="Tahoma" panose="020B0604030504040204" pitchFamily="34" charset="0"/>
                <a:cs typeface="Tahoma" panose="020B0604030504040204" pitchFamily="34" charset="0"/>
              </a:rPr>
              <a:t>NEw-MailboxDatabase</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-Name db001 -Server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servername</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LogFolderPath</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C:\EDBs\db001\db001.log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a:t>
            </a:r>
            <a:r>
              <a:rPr lang="en-US" sz="3200" dirty="0" err="1" smtClean="0">
                <a:solidFill>
                  <a:schemeClr val="accent6"/>
                </a:solidFill>
                <a:latin typeface="Tahoma" panose="020B0604030504040204" pitchFamily="34" charset="0"/>
                <a:ea typeface="Tahoma" panose="020B0604030504040204" pitchFamily="34" charset="0"/>
                <a:cs typeface="Tahoma" panose="020B0604030504040204" pitchFamily="34" charset="0"/>
              </a:rPr>
              <a:t>EdbFilePath</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C:\EDBs\db001\db001.db\db001.edb</a:t>
            </a:r>
          </a:p>
          <a:p>
            <a:pPr marL="0" indent="0">
              <a:buNone/>
            </a:pP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New-</a:t>
            </a:r>
            <a:r>
              <a:rPr lang="en-US" sz="3200" dirty="0" err="1" smtClean="0">
                <a:solidFill>
                  <a:schemeClr val="accent6"/>
                </a:solidFill>
                <a:latin typeface="Tahoma" panose="020B0604030504040204" pitchFamily="34" charset="0"/>
                <a:ea typeface="Tahoma" panose="020B0604030504040204" pitchFamily="34" charset="0"/>
                <a:cs typeface="Tahoma" panose="020B0604030504040204" pitchFamily="34" charset="0"/>
              </a:rPr>
              <a:t>MailboxDatabase</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-Name db002 -Server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servername</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LogFolderPath</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C:\EDBs\db002\db002.log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a:t>
            </a:r>
            <a:r>
              <a:rPr lang="en-US" sz="3200" dirty="0" err="1" smtClean="0">
                <a:solidFill>
                  <a:schemeClr val="accent6"/>
                </a:solidFill>
                <a:latin typeface="Tahoma" panose="020B0604030504040204" pitchFamily="34" charset="0"/>
                <a:ea typeface="Tahoma" panose="020B0604030504040204" pitchFamily="34" charset="0"/>
                <a:cs typeface="Tahoma" panose="020B0604030504040204" pitchFamily="34" charset="0"/>
              </a:rPr>
              <a:t>EdbFilePath</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C:\EDBs\db002\db002.db\db002.edb</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10. Mount the Databases</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Mount-database db001</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Mount-database db002</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10. Create Databases copy to the DAG Server2</a:t>
            </a: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Add-</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Mailboxdatabasecopy</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DBname</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MailboxServer</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chemeClr val="accent6"/>
                </a:solidFill>
                <a:latin typeface="Tahoma" panose="020B0604030504040204" pitchFamily="34" charset="0"/>
                <a:ea typeface="Tahoma" panose="020B0604030504040204" pitchFamily="34" charset="0"/>
                <a:cs typeface="Tahoma" panose="020B0604030504040204" pitchFamily="34" charset="0"/>
              </a:rPr>
              <a:t>servername</a:t>
            </a:r>
            <a:endPar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11. Testing Automatic Reseeding:</a:t>
            </a:r>
          </a:p>
          <a:p>
            <a:pPr marL="0" indent="0">
              <a:buNone/>
            </a:pP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Go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to disk management and take passive copy disk offline. Vol3 should become passive drive and auto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reseed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should start for the failed vol2.</a:t>
            </a:r>
          </a:p>
          <a:p>
            <a:pPr marL="0" indent="0">
              <a:buNone/>
            </a:pPr>
            <a:r>
              <a:rPr lang="en-US" sz="3200" b="1" dirty="0">
                <a:solidFill>
                  <a:schemeClr val="accent6"/>
                </a:solidFill>
                <a:latin typeface="Tahoma" panose="020B0604030504040204" pitchFamily="34" charset="0"/>
                <a:ea typeface="Tahoma" panose="020B0604030504040204" pitchFamily="34" charset="0"/>
                <a:cs typeface="Tahoma" panose="020B0604030504040204" pitchFamily="34" charset="0"/>
              </a:rPr>
              <a:t>Caution</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 In lab, if you delete the partition then the repair operation will not work.</a:t>
            </a:r>
          </a:p>
          <a:p>
            <a:pPr marL="0" indent="0">
              <a:buNone/>
            </a:pP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Within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5 minutes status changed. Based on the DB size Seeding will take time but most importing is when </a:t>
            </a:r>
            <a:r>
              <a:rPr lang="en-US" sz="3200" dirty="0" smtClean="0">
                <a:solidFill>
                  <a:schemeClr val="accent6"/>
                </a:solidFill>
                <a:latin typeface="Tahoma" panose="020B0604030504040204" pitchFamily="34" charset="0"/>
                <a:ea typeface="Tahoma" panose="020B0604030504040204" pitchFamily="34" charset="0"/>
                <a:cs typeface="Tahoma" panose="020B0604030504040204" pitchFamily="34" charset="0"/>
              </a:rPr>
              <a:t>seeding </a:t>
            </a:r>
            <a:r>
              <a:rPr lang="en-US" sz="3200" dirty="0">
                <a:solidFill>
                  <a:schemeClr val="accent6"/>
                </a:solidFill>
                <a:latin typeface="Tahoma" panose="020B0604030504040204" pitchFamily="34" charset="0"/>
                <a:ea typeface="Tahoma" panose="020B0604030504040204" pitchFamily="34" charset="0"/>
                <a:cs typeface="Tahoma" panose="020B0604030504040204" pitchFamily="34" charset="0"/>
              </a:rPr>
              <a:t>is starting.</a:t>
            </a:r>
          </a:p>
          <a:p>
            <a:endParaRPr lang="en-US" dirty="0">
              <a:solidFill>
                <a:schemeClr val="tx2">
                  <a:lumMod val="50000"/>
                </a:schemeClr>
              </a:solidFill>
            </a:endParaRPr>
          </a:p>
          <a:p>
            <a:endParaRPr lang="en-US" dirty="0">
              <a:solidFill>
                <a:schemeClr val="tx2">
                  <a:lumMod val="50000"/>
                </a:schemeClr>
              </a:solidFill>
            </a:endParaRPr>
          </a:p>
          <a:p>
            <a:pPr marL="0" indent="0">
              <a:buNone/>
            </a:pPr>
            <a:endParaRPr lang="en-US" dirty="0">
              <a:solidFill>
                <a:schemeClr val="tx2">
                  <a:lumMod val="50000"/>
                </a:schemeClr>
              </a:solidFill>
            </a:endParaRPr>
          </a:p>
        </p:txBody>
      </p:sp>
    </p:spTree>
    <p:extLst>
      <p:ext uri="{BB962C8B-B14F-4D97-AF65-F5344CB8AC3E}">
        <p14:creationId xmlns:p14="http://schemas.microsoft.com/office/powerpoint/2010/main" val="1790250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5331" y="2514600"/>
            <a:ext cx="7763814" cy="1828801"/>
          </a:xfrm>
          <a:noFill/>
        </p:spPr>
        <p:txBody>
          <a:bodyPr anchor="t">
            <a:normAutofit/>
          </a:bodyPr>
          <a:lstStyle/>
          <a:p>
            <a:pPr algn="ctr"/>
            <a:r>
              <a:rPr lang="en-US" sz="5400" dirty="0" smtClean="0">
                <a:solidFill>
                  <a:schemeClr val="accent6"/>
                </a:solidFill>
              </a:rPr>
              <a:t>Auto Reseed Lab</a:t>
            </a:r>
            <a:endParaRPr lang="en-US" sz="5400" dirty="0">
              <a:solidFill>
                <a:schemeClr val="accent6"/>
              </a:solidFill>
            </a:endParaRPr>
          </a:p>
        </p:txBody>
      </p:sp>
    </p:spTree>
    <p:extLst>
      <p:ext uri="{BB962C8B-B14F-4D97-AF65-F5344CB8AC3E}">
        <p14:creationId xmlns:p14="http://schemas.microsoft.com/office/powerpoint/2010/main" val="382575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Auto </a:t>
            </a:r>
            <a:r>
              <a:rPr lang="en-US" dirty="0">
                <a:latin typeface="Verdana" panose="020B0604030504040204" pitchFamily="34" charset="0"/>
                <a:ea typeface="Verdana" panose="020B0604030504040204" pitchFamily="34" charset="0"/>
                <a:cs typeface="Verdana" panose="020B0604030504040204" pitchFamily="34" charset="0"/>
              </a:rPr>
              <a:t>Reseed </a:t>
            </a:r>
            <a:r>
              <a:rPr lang="en-US" dirty="0" smtClean="0">
                <a:latin typeface="Verdana" panose="020B0604030504040204" pitchFamily="34" charset="0"/>
                <a:ea typeface="Verdana" panose="020B0604030504040204" pitchFamily="34" charset="0"/>
                <a:cs typeface="Verdana" panose="020B0604030504040204" pitchFamily="34" charset="0"/>
              </a:rPr>
              <a:t>Workflow</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a:xfrm>
            <a:off x="685330" y="2367093"/>
            <a:ext cx="7772870" cy="3881307"/>
          </a:xfrm>
        </p:spPr>
        <p:txBody>
          <a:bodyPr>
            <a:normAutofit fontScale="32500" lnSpcReduction="20000"/>
          </a:bodyPr>
          <a:lstStyle/>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1. Detect </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a copy in Failed and Suspended state for 15 minutes</a:t>
            </a:r>
          </a:p>
          <a:p>
            <a:pPr marL="0" indent="0">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2</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Exchange tries to resume copy 3 times with a gap of 5 minutes. When all 3 attempts fail, then it moves to step 3</a:t>
            </a:r>
          </a:p>
          <a:p>
            <a:pPr marL="0" indent="0">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3</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Exchange tries to assign a spare volume for 5 times with a gap of 1 hour.</a:t>
            </a:r>
          </a:p>
          <a:p>
            <a:pPr marL="0" indent="0">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4</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Exchange tries </a:t>
            </a:r>
            <a:r>
              <a:rPr lang="en-US" sz="3500" dirty="0" err="1">
                <a:solidFill>
                  <a:schemeClr val="accent6"/>
                </a:solidFill>
                <a:latin typeface="Verdana" panose="020B0604030504040204" pitchFamily="34" charset="0"/>
                <a:ea typeface="Verdana" panose="020B0604030504040204" pitchFamily="34" charset="0"/>
                <a:cs typeface="Verdana" panose="020B0604030504040204" pitchFamily="34" charset="0"/>
              </a:rPr>
              <a:t>InPlaceSeed</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with </a:t>
            </a:r>
            <a:r>
              <a:rPr lang="en-US" sz="3500" dirty="0" err="1">
                <a:solidFill>
                  <a:schemeClr val="accent6"/>
                </a:solidFill>
                <a:latin typeface="Verdana" panose="020B0604030504040204" pitchFamily="34" charset="0"/>
                <a:ea typeface="Verdana" panose="020B0604030504040204" pitchFamily="34" charset="0"/>
                <a:cs typeface="Verdana" panose="020B0604030504040204" pitchFamily="34" charset="0"/>
              </a:rPr>
              <a:t>SafeDeleteExistingFiles</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5 times with a gap of 1 hour.</a:t>
            </a:r>
          </a:p>
          <a:p>
            <a:pPr marL="0" indent="0">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5</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Once all retries are completed with no success then workflow stop or with success it completes the reseeding.</a:t>
            </a:r>
          </a:p>
          <a:p>
            <a:pPr marL="0" indent="0">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6</a:t>
            </a:r>
            <a:r>
              <a:rPr lang="en-US" sz="3500" dirty="0">
                <a:solidFill>
                  <a:schemeClr val="accent6"/>
                </a:solidFill>
                <a:latin typeface="Verdana" panose="020B0604030504040204" pitchFamily="34" charset="0"/>
                <a:ea typeface="Verdana" panose="020B0604030504040204" pitchFamily="34" charset="0"/>
                <a:cs typeface="Verdana" panose="020B0604030504040204" pitchFamily="34" charset="0"/>
              </a:rPr>
              <a:t>. In case of no success Exchange will wait for 3 days and see if copy is still in Failed and Suspended state then starts the workflow from step 1.</a:t>
            </a:r>
          </a:p>
          <a:p>
            <a:endParaRPr lang="en-US" dirty="0" smtClean="0">
              <a:solidFill>
                <a:schemeClr val="bg1"/>
              </a:solidFill>
            </a:endParaRPr>
          </a:p>
        </p:txBody>
      </p:sp>
    </p:spTree>
    <p:extLst>
      <p:ext uri="{BB962C8B-B14F-4D97-AF65-F5344CB8AC3E}">
        <p14:creationId xmlns:p14="http://schemas.microsoft.com/office/powerpoint/2010/main" val="1498859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1"/>
            <a:ext cx="8229600" cy="914400"/>
          </a:xfrm>
        </p:spPr>
        <p:txBody>
          <a:bodyPr anchor="t">
            <a:normAutofit fontScale="90000"/>
          </a:bodyPr>
          <a:lstStyle/>
          <a:p>
            <a:r>
              <a:rPr lang="en-US" sz="3200" dirty="0" smtClean="0">
                <a:latin typeface="Verdana" panose="020B0604030504040204" pitchFamily="34" charset="0"/>
                <a:ea typeface="Verdana" panose="020B0604030504040204" pitchFamily="34" charset="0"/>
                <a:cs typeface="Verdana" panose="020B0604030504040204" pitchFamily="34" charset="0"/>
              </a:rPr>
              <a:t>Automated Database Availability Group</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a:xfrm>
            <a:off x="685330" y="1447801"/>
            <a:ext cx="7772870" cy="5410200"/>
          </a:xfrm>
          <a:noFill/>
        </p:spPr>
        <p:txBody>
          <a:bodyPr>
            <a:noAutofit/>
          </a:bodyPr>
          <a:lstStyle/>
          <a:p>
            <a:pPr marL="0"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Requirement for automated DAG </a:t>
            </a: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3 Data Centers</a:t>
            </a:r>
          </a:p>
          <a:p>
            <a:pPr lvl="1">
              <a:lnSpc>
                <a:spcPct val="100000"/>
              </a:lnSpc>
              <a:buFont typeface="Wingdings" panose="05000000000000000000" pitchFamily="2" charset="2"/>
              <a:buChar char="§"/>
            </a:pP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2</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for Exchange Server</a:t>
            </a:r>
          </a:p>
          <a:p>
            <a:pPr lvl="2">
              <a:lnSpc>
                <a:spcPct val="100000"/>
              </a:lnSpc>
              <a:buFont typeface="Courier New" panose="02070309020205020404" pitchFamily="49" charset="0"/>
              <a:buChar char="o"/>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Internet facing</a:t>
            </a:r>
          </a:p>
          <a:p>
            <a:pPr lvl="1">
              <a:lnSpc>
                <a:spcPct val="100000"/>
              </a:lnSpc>
              <a:buFont typeface="Wingdings" panose="05000000000000000000" pitchFamily="2" charset="2"/>
              <a:buChar char="§"/>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1 for File share witness</a:t>
            </a:r>
          </a:p>
          <a:p>
            <a:pPr lvl="2">
              <a:lnSpc>
                <a:spcPct val="100000"/>
              </a:lnSpc>
              <a:buFont typeface="Courier New" panose="02070309020205020404" pitchFamily="49" charset="0"/>
              <a:buChar char="o"/>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Non Internet facing</a:t>
            </a: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2 Load Balancer 1 for Each Exchange Datacenter.</a:t>
            </a: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2 Host records for NLB with alias pointers for the following Services:</a:t>
            </a:r>
          </a:p>
          <a:p>
            <a:pPr lvl="1">
              <a:lnSpc>
                <a:spcPct val="100000"/>
              </a:lnSpc>
              <a:buFont typeface="Wingdings" panose="05000000000000000000" pitchFamily="2" charset="2"/>
              <a:buChar char="§"/>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ActiveSync, </a:t>
            </a:r>
            <a:r>
              <a:rPr lang="en-US" sz="1100"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Imap</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1100"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OutlookAnywhere</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OWA, Pop, EWS, Autodiscover</a:t>
            </a: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2 MX record pointing to NLB for SMTP traffic.</a:t>
            </a:r>
          </a:p>
          <a:p>
            <a:pPr marL="0"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Name Space Example</a:t>
            </a:r>
          </a:p>
          <a:p>
            <a:pPr marL="457200" lvl="1"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mail.vtc2013.com </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10.10.10.200</a:t>
            </a:r>
          </a:p>
          <a:p>
            <a:pPr marL="457200" lvl="1"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Autodiscover</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mail.vtc2013.com</a:t>
            </a:r>
            <a:endPar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lvl="1"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pt-BR"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MX </a:t>
            </a:r>
            <a:r>
              <a:rPr lang="pt-BR" sz="1100" dirty="0">
                <a:solidFill>
                  <a:schemeClr val="accent6"/>
                </a:solidFill>
                <a:latin typeface="Verdana" panose="020B0604030504040204" pitchFamily="34" charset="0"/>
                <a:ea typeface="Verdana" panose="020B0604030504040204" pitchFamily="34" charset="0"/>
                <a:cs typeface="Verdana" panose="020B0604030504040204" pitchFamily="34" charset="0"/>
              </a:rPr>
              <a:t>10 	MX10.VTC2013.com	 </a:t>
            </a:r>
            <a:r>
              <a:rPr lang="pt-BR"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mail.VTC2013.com</a:t>
            </a:r>
            <a:endPar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lvl="1" indent="0">
              <a:lnSpc>
                <a:spcPct val="100000"/>
              </a:lnSpc>
              <a:buNone/>
            </a:pP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mail.vtc2013.com</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100.100.100.200</a:t>
            </a:r>
            <a:endPar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Autodiscover</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mail.vtc2013.com</a:t>
            </a:r>
            <a:r>
              <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rPr>
              <a:t>	</a:t>
            </a:r>
            <a:endPar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00000"/>
              </a:lnSpc>
              <a:buNone/>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pt-BR"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MX </a:t>
            </a:r>
            <a:r>
              <a:rPr lang="pt-BR" sz="1100" dirty="0">
                <a:solidFill>
                  <a:schemeClr val="accent6"/>
                </a:solidFill>
                <a:latin typeface="Verdana" panose="020B0604030504040204" pitchFamily="34" charset="0"/>
                <a:ea typeface="Verdana" panose="020B0604030504040204" pitchFamily="34" charset="0"/>
                <a:cs typeface="Verdana" panose="020B0604030504040204" pitchFamily="34" charset="0"/>
              </a:rPr>
              <a:t>20  	MX20.VTC2013.com	</a:t>
            </a:r>
            <a:r>
              <a:rPr lang="pt-BR"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mail.VTC2013.com</a:t>
            </a:r>
            <a:endParaRPr lang="pt-BR" sz="11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4 Exchange Server 2013 with Cumulative Update 2 v2. 2 for each datacenter</a:t>
            </a:r>
          </a:p>
          <a:p>
            <a:pPr>
              <a:lnSpc>
                <a:spcPct val="100000"/>
              </a:lnSpc>
              <a:buFont typeface="Wingdings" panose="05000000000000000000" pitchFamily="2" charset="2"/>
              <a:buChar char="Ø"/>
            </a:pPr>
            <a:r>
              <a:rPr lang="en-US" sz="1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One member or Domain Controller server in the 3 Data center for File share witness.</a:t>
            </a:r>
            <a:endParaRPr lang="en-US" sz="11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52273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DAG: High Availability VS Disaster Recovery</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p:txBody>
          <a:bodyPr/>
          <a:lstStyle/>
          <a:p>
            <a:pPr marL="0" indent="0">
              <a:buNone/>
            </a:pPr>
            <a:endParaRPr lang="en-US" dirty="0" smtClean="0">
              <a:solidFill>
                <a:schemeClr val="bg2"/>
              </a:solidFill>
            </a:endParaRPr>
          </a:p>
          <a:p>
            <a:pPr marL="0" indent="0">
              <a:buNone/>
            </a:pPr>
            <a:r>
              <a:rPr lang="en-US" sz="3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Database Availability Group:</a:t>
            </a:r>
          </a:p>
          <a:p>
            <a:pPr>
              <a:buFont typeface="Wingdings" panose="05000000000000000000" pitchFamily="2" charset="2"/>
              <a:buChar char="q"/>
            </a:pPr>
            <a:r>
              <a:rPr lang="en-US" sz="3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What is High Availability?</a:t>
            </a:r>
          </a:p>
          <a:p>
            <a:pPr>
              <a:buFont typeface="Wingdings" panose="05000000000000000000" pitchFamily="2" charset="2"/>
              <a:buChar char="q"/>
            </a:pPr>
            <a:r>
              <a:rPr lang="en-US" sz="3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What is Disaster Recovery?</a:t>
            </a:r>
          </a:p>
          <a:p>
            <a:pPr>
              <a:buFont typeface="Wingdings" panose="05000000000000000000" pitchFamily="2" charset="2"/>
              <a:buChar char="q"/>
            </a:pPr>
            <a:endParaRPr lang="en-US" dirty="0" smtClean="0">
              <a:solidFill>
                <a:schemeClr val="bg1">
                  <a:lumMod val="95000"/>
                  <a:lumOff val="5000"/>
                </a:schemeClr>
              </a:solidFill>
            </a:endParaRPr>
          </a:p>
          <a:p>
            <a:pPr marL="0" indent="0">
              <a:buNone/>
            </a:pPr>
            <a:endParaRPr lang="en-US" dirty="0">
              <a:solidFill>
                <a:schemeClr val="bg1">
                  <a:lumMod val="95000"/>
                  <a:lumOff val="5000"/>
                </a:schemeClr>
              </a:solidFill>
            </a:endParaRPr>
          </a:p>
        </p:txBody>
      </p:sp>
    </p:spTree>
    <p:extLst>
      <p:ext uri="{BB962C8B-B14F-4D97-AF65-F5344CB8AC3E}">
        <p14:creationId xmlns:p14="http://schemas.microsoft.com/office/powerpoint/2010/main" val="306577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330" y="2367093"/>
            <a:ext cx="7772870" cy="3881307"/>
          </a:xfrm>
        </p:spPr>
        <p:txBody>
          <a:bodyPr>
            <a:normAutofit/>
          </a:bodyPr>
          <a:lstStyle/>
          <a:p>
            <a:pPr marL="0" indent="0" algn="ctr">
              <a:buNone/>
            </a:pPr>
            <a:endPar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35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 Reseed Lab Check</a:t>
            </a:r>
          </a:p>
          <a:p>
            <a:endParaRPr lang="en-US" dirty="0" smtClean="0">
              <a:solidFill>
                <a:schemeClr val="bg1"/>
              </a:solidFill>
            </a:endParaRPr>
          </a:p>
        </p:txBody>
      </p:sp>
    </p:spTree>
    <p:extLst>
      <p:ext uri="{BB962C8B-B14F-4D97-AF65-F5344CB8AC3E}">
        <p14:creationId xmlns:p14="http://schemas.microsoft.com/office/powerpoint/2010/main" val="3356175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dirty="0" smtClean="0">
                <a:latin typeface="Verdana" panose="020B0604030504040204" pitchFamily="34" charset="0"/>
                <a:ea typeface="Verdana" panose="020B0604030504040204" pitchFamily="34" charset="0"/>
                <a:cs typeface="Verdana" panose="020B0604030504040204" pitchFamily="34" charset="0"/>
              </a:rPr>
              <a:t>Summary</a:t>
            </a:r>
            <a:endParaRPr lang="en-US" sz="80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p:txBody>
          <a:bodyPr>
            <a:normAutofit/>
          </a:bodyPr>
          <a:lstStyle/>
          <a:p>
            <a:pPr marL="0" indent="0">
              <a:buNone/>
            </a:pPr>
            <a:endParaRPr lang="en-US" dirty="0" smtClean="0">
              <a:solidFill>
                <a:schemeClr val="bg1"/>
              </a:solidFill>
            </a:endParaRPr>
          </a:p>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-Benefits of Exchange 2013 DAG</a:t>
            </a:r>
          </a:p>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-Exchange 2013 DAG configuration steps and Lab</a:t>
            </a:r>
          </a:p>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-High availability with </a:t>
            </a:r>
            <a:r>
              <a:rPr lang="en-US" dirty="0">
                <a:solidFill>
                  <a:schemeClr val="accent6"/>
                </a:solidFill>
                <a:latin typeface="Verdana" panose="020B0604030504040204" pitchFamily="34" charset="0"/>
                <a:ea typeface="Verdana" panose="020B0604030504040204" pitchFamily="34" charset="0"/>
                <a:cs typeface="Verdana" panose="020B0604030504040204" pitchFamily="34" charset="0"/>
              </a:rPr>
              <a:t>Database Availability </a:t>
            </a: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Group</a:t>
            </a:r>
          </a:p>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-Automated </a:t>
            </a:r>
            <a:r>
              <a:rPr lang="en-US" dirty="0">
                <a:solidFill>
                  <a:schemeClr val="accent6"/>
                </a:solidFill>
                <a:latin typeface="Verdana" panose="020B0604030504040204" pitchFamily="34" charset="0"/>
                <a:ea typeface="Verdana" panose="020B0604030504040204" pitchFamily="34" charset="0"/>
                <a:cs typeface="Verdana" panose="020B0604030504040204" pitchFamily="34" charset="0"/>
              </a:rPr>
              <a:t>Database Availability </a:t>
            </a: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Group</a:t>
            </a:r>
          </a:p>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 Reseed Workflow, steps and Lab</a:t>
            </a:r>
            <a:endParaRPr lang="en-US"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46530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5" name="Text Placeholder 4"/>
          <p:cNvSpPr>
            <a:spLocks noGrp="1"/>
          </p:cNvSpPr>
          <p:nvPr>
            <p:ph type="body" idx="1"/>
          </p:nvPr>
        </p:nvSpPr>
        <p:spPr>
          <a:xfrm>
            <a:off x="990600" y="609600"/>
            <a:ext cx="7772400" cy="5321300"/>
          </a:xfrm>
        </p:spPr>
        <p:txBody>
          <a:bodyPr anchor="t">
            <a:normAutofit fontScale="85000" lnSpcReduction="20000"/>
          </a:bodyPr>
          <a:lstStyle/>
          <a:p>
            <a:endParaRPr lang="en-US" dirty="0" smtClean="0"/>
          </a:p>
          <a:p>
            <a:endParaRPr lang="en-US" dirty="0" smtClean="0"/>
          </a:p>
          <a:p>
            <a:r>
              <a:rPr lang="en-US" dirty="0" smtClean="0">
                <a:solidFill>
                  <a:schemeClr val="accent6"/>
                </a:solidFill>
              </a:rPr>
              <a:t>Feedback: 	</a:t>
            </a:r>
            <a:r>
              <a:rPr lang="en-US" dirty="0" smtClean="0">
                <a:solidFill>
                  <a:schemeClr val="accent6"/>
                </a:solidFill>
                <a:hlinkClick r:id="rId2"/>
              </a:rPr>
              <a:t>prabhat@MSExchangeGuru.com</a:t>
            </a:r>
            <a:endParaRPr lang="en-US" dirty="0" smtClean="0">
              <a:solidFill>
                <a:schemeClr val="accent6"/>
              </a:solidFill>
            </a:endParaRPr>
          </a:p>
          <a:p>
            <a:r>
              <a:rPr lang="en-US" dirty="0" smtClean="0">
                <a:solidFill>
                  <a:schemeClr val="accent6"/>
                </a:solidFill>
              </a:rPr>
              <a:t>Blog: 		</a:t>
            </a:r>
            <a:r>
              <a:rPr lang="en-US" dirty="0" smtClean="0">
                <a:solidFill>
                  <a:schemeClr val="accent6"/>
                </a:solidFill>
                <a:hlinkClick r:id="rId3"/>
              </a:rPr>
              <a:t>http</a:t>
            </a:r>
            <a:r>
              <a:rPr lang="en-US" dirty="0">
                <a:solidFill>
                  <a:schemeClr val="accent6"/>
                </a:solidFill>
                <a:hlinkClick r:id="rId3"/>
              </a:rPr>
              <a:t>://MSExchangeGuru.com</a:t>
            </a:r>
            <a:endParaRPr lang="en-US" dirty="0">
              <a:solidFill>
                <a:schemeClr val="accent6"/>
              </a:solidFill>
            </a:endParaRPr>
          </a:p>
          <a:p>
            <a:endParaRPr lang="en-US" dirty="0">
              <a:solidFill>
                <a:schemeClr val="accent6"/>
              </a:solidFill>
            </a:endParaRPr>
          </a:p>
          <a:p>
            <a:endParaRPr lang="en-US" dirty="0">
              <a:solidFill>
                <a:schemeClr val="accent6"/>
              </a:solidFill>
            </a:endParaRPr>
          </a:p>
          <a:p>
            <a:endParaRPr lang="en-US" dirty="0" smtClean="0">
              <a:solidFill>
                <a:schemeClr val="accent6"/>
              </a:solidFill>
            </a:endParaRPr>
          </a:p>
          <a:p>
            <a:r>
              <a:rPr lang="en-US" dirty="0" smtClean="0">
                <a:solidFill>
                  <a:schemeClr val="accent6"/>
                </a:solidFill>
              </a:rPr>
              <a:t>Follow us:</a:t>
            </a:r>
          </a:p>
          <a:p>
            <a:endParaRPr lang="en-US" dirty="0" smtClean="0">
              <a:solidFill>
                <a:schemeClr val="accent6"/>
              </a:solidFill>
            </a:endParaRPr>
          </a:p>
          <a:p>
            <a:pPr lvl="1"/>
            <a:r>
              <a:rPr lang="en-US" dirty="0" smtClean="0">
                <a:solidFill>
                  <a:schemeClr val="accent6"/>
                </a:solidFill>
              </a:rPr>
              <a:t>Twitter : </a:t>
            </a:r>
            <a:r>
              <a:rPr lang="en-US" dirty="0" smtClean="0">
                <a:solidFill>
                  <a:schemeClr val="accent6"/>
                </a:solidFill>
                <a:hlinkClick r:id="rId4"/>
              </a:rPr>
              <a:t>https://twitter.com/MSExchangeGuru</a:t>
            </a:r>
            <a:endParaRPr lang="en-US" dirty="0" smtClean="0">
              <a:solidFill>
                <a:schemeClr val="accent6"/>
              </a:solidFill>
            </a:endParaRPr>
          </a:p>
          <a:p>
            <a:pPr lvl="1"/>
            <a:r>
              <a:rPr lang="en-US" dirty="0" smtClean="0">
                <a:solidFill>
                  <a:schemeClr val="accent6"/>
                </a:solidFill>
              </a:rPr>
              <a:t>Facebook: </a:t>
            </a:r>
            <a:r>
              <a:rPr lang="en-US" dirty="0" smtClean="0">
                <a:solidFill>
                  <a:schemeClr val="accent6"/>
                </a:solidFill>
                <a:hlinkClick r:id="rId5"/>
              </a:rPr>
              <a:t>https://www.facebook.com/MSExchangeGuru</a:t>
            </a:r>
            <a:endParaRPr lang="en-US" dirty="0" smtClean="0">
              <a:solidFill>
                <a:schemeClr val="accent6"/>
              </a:solidFill>
            </a:endParaRPr>
          </a:p>
          <a:p>
            <a:pPr lvl="1"/>
            <a:r>
              <a:rPr lang="en-US" dirty="0" smtClean="0">
                <a:solidFill>
                  <a:schemeClr val="accent6"/>
                </a:solidFill>
              </a:rPr>
              <a:t>LinkedIn: </a:t>
            </a:r>
            <a:r>
              <a:rPr lang="en-US" dirty="0" smtClean="0">
                <a:solidFill>
                  <a:schemeClr val="accent6"/>
                </a:solidFill>
                <a:hlinkClick r:id="rId6"/>
              </a:rPr>
              <a:t>http://www.linkedin.com/groups/Microsoft-Exchange-Server-1624257/about</a:t>
            </a:r>
            <a:endParaRPr lang="en-US" dirty="0" smtClean="0">
              <a:solidFill>
                <a:schemeClr val="accent6"/>
              </a:solidFill>
            </a:endParaRPr>
          </a:p>
          <a:p>
            <a:pPr lvl="1"/>
            <a:r>
              <a:rPr lang="en-US" dirty="0" smtClean="0">
                <a:solidFill>
                  <a:schemeClr val="accent6"/>
                </a:solidFill>
              </a:rPr>
              <a:t>LinkedIn: </a:t>
            </a:r>
            <a:r>
              <a:rPr lang="en-US" dirty="0" smtClean="0">
                <a:solidFill>
                  <a:schemeClr val="accent6"/>
                </a:solidFill>
                <a:hlinkClick r:id="rId7"/>
              </a:rPr>
              <a:t>http://www.linkedin.com/groups/Microsoft-Exchange-Server-2013-4534616</a:t>
            </a:r>
            <a:endParaRPr lang="en-US" dirty="0">
              <a:solidFill>
                <a:schemeClr val="accent6"/>
              </a:solidFill>
            </a:endParaRPr>
          </a:p>
        </p:txBody>
      </p:sp>
    </p:spTree>
    <p:extLst>
      <p:ext uri="{BB962C8B-B14F-4D97-AF65-F5344CB8AC3E}">
        <p14:creationId xmlns:p14="http://schemas.microsoft.com/office/powerpoint/2010/main" val="2037029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Speaker</a:t>
            </a:r>
            <a:endParaRPr lang="en-US" dirty="0"/>
          </a:p>
        </p:txBody>
      </p:sp>
      <p:pic>
        <p:nvPicPr>
          <p:cNvPr id="6" name="Content Placeholder 5"/>
          <p:cNvPicPr>
            <a:picLocks noGrp="1" noChangeAspect="1"/>
          </p:cNvPicPr>
          <p:nvPr>
            <p:ph sz="quarter" idx="13"/>
          </p:nvPr>
        </p:nvPicPr>
        <p:blipFill>
          <a:blip r:embed="rId2"/>
          <a:stretch>
            <a:fillRect/>
          </a:stretch>
        </p:blipFill>
        <p:spPr>
          <a:xfrm>
            <a:off x="1814512" y="3221037"/>
            <a:ext cx="1571625" cy="2400300"/>
          </a:xfrm>
          <a:prstGeom prst="rect">
            <a:avLst/>
          </a:prstGeom>
        </p:spPr>
      </p:pic>
      <p:sp>
        <p:nvSpPr>
          <p:cNvPr id="9" name="Content Placeholder 8"/>
          <p:cNvSpPr>
            <a:spLocks noGrp="1"/>
          </p:cNvSpPr>
          <p:nvPr>
            <p:ph sz="quarter" idx="14"/>
          </p:nvPr>
        </p:nvSpPr>
        <p:spPr>
          <a:xfrm>
            <a:off x="3657601" y="3221037"/>
            <a:ext cx="5029200" cy="2493962"/>
          </a:xfrm>
        </p:spPr>
        <p:txBody>
          <a:bodyPr>
            <a:normAutofit fontScale="25000" lnSpcReduction="20000"/>
          </a:bodyPr>
          <a:lstStyle/>
          <a:p>
            <a:pPr marL="0" indent="0">
              <a:buNone/>
            </a:pPr>
            <a:r>
              <a:rPr lang="en-US" sz="72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Prabhat Nigam</a:t>
            </a:r>
          </a:p>
          <a:p>
            <a:pPr marL="0" indent="0">
              <a:buNone/>
            </a:pP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Microsoft MVP: Exchange Server</a:t>
            </a:r>
          </a:p>
          <a:p>
            <a:pPr marL="0" indent="0">
              <a:buNone/>
            </a:pP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MCSE: Messaging 2013, MCITP 2010/2007</a:t>
            </a:r>
          </a:p>
          <a:p>
            <a:pPr marL="0" indent="0">
              <a:buNone/>
            </a:pP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Ex – Microsoft Exchange PSS Employee</a:t>
            </a:r>
          </a:p>
          <a:p>
            <a:pPr marL="0" indent="0">
              <a:buNone/>
            </a:pP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Blog: MSExchangeguru.com – </a:t>
            </a:r>
            <a:r>
              <a:rPr lang="en-US" sz="4000" dirty="0" smtClean="0">
                <a:solidFill>
                  <a:srgbClr val="C00000"/>
                </a:solidFill>
                <a:latin typeface="Verdana" panose="020B0604030504040204" pitchFamily="34" charset="0"/>
                <a:ea typeface="Verdana" panose="020B0604030504040204" pitchFamily="34" charset="0"/>
                <a:cs typeface="Verdana" panose="020B0604030504040204" pitchFamily="34" charset="0"/>
                <a:hlinkClick r:id="rId3"/>
              </a:rPr>
              <a:t>3</a:t>
            </a:r>
            <a:r>
              <a:rPr lang="en-US" sz="4000" baseline="30000" dirty="0" smtClean="0">
                <a:solidFill>
                  <a:srgbClr val="C00000"/>
                </a:solidFill>
                <a:latin typeface="Verdana" panose="020B0604030504040204" pitchFamily="34" charset="0"/>
                <a:ea typeface="Verdana" panose="020B0604030504040204" pitchFamily="34" charset="0"/>
                <a:cs typeface="Verdana" panose="020B0604030504040204" pitchFamily="34" charset="0"/>
                <a:hlinkClick r:id="rId3"/>
              </a:rPr>
              <a:t>rd</a:t>
            </a:r>
            <a:r>
              <a:rPr lang="en-US" sz="4000" dirty="0" smtClean="0">
                <a:solidFill>
                  <a:srgbClr val="C00000"/>
                </a:solidFill>
                <a:latin typeface="Verdana" panose="020B0604030504040204" pitchFamily="34" charset="0"/>
                <a:ea typeface="Verdana" panose="020B0604030504040204" pitchFamily="34" charset="0"/>
                <a:cs typeface="Verdana" panose="020B0604030504040204" pitchFamily="34" charset="0"/>
                <a:hlinkClick r:id="rId3"/>
              </a:rPr>
              <a:t> Cool Community</a:t>
            </a:r>
            <a:endParaRPr lang="en-US" sz="4000"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Speaker @ </a:t>
            </a:r>
            <a:r>
              <a:rPr lang="en-US" sz="5600" dirty="0" err="1" smtClean="0">
                <a:solidFill>
                  <a:srgbClr val="C00000"/>
                </a:solidFill>
                <a:latin typeface="Verdana" panose="020B0604030504040204" pitchFamily="34" charset="0"/>
                <a:ea typeface="Verdana" panose="020B0604030504040204" pitchFamily="34" charset="0"/>
                <a:cs typeface="Verdana" panose="020B0604030504040204" pitchFamily="34" charset="0"/>
              </a:rPr>
              <a:t>NYMeetup</a:t>
            </a:r>
            <a:r>
              <a:rPr lang="en-US" sz="56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Netlearning &amp; Microsoft</a:t>
            </a:r>
          </a:p>
          <a:p>
            <a:endParaRPr lang="en-US" dirty="0" smtClean="0">
              <a:solidFill>
                <a:srgbClr val="C00000"/>
              </a:solidFill>
            </a:endParaRPr>
          </a:p>
          <a:p>
            <a:r>
              <a:rPr lang="en-US" dirty="0" smtClean="0">
                <a:solidFill>
                  <a:srgbClr val="C00000"/>
                </a:solidFill>
              </a:rPr>
              <a:t>,</a:t>
            </a:r>
            <a:endParaRPr lang="en-US" dirty="0">
              <a:solidFill>
                <a:srgbClr val="C00000"/>
              </a:solidFill>
            </a:endParaRPr>
          </a:p>
        </p:txBody>
      </p:sp>
    </p:spTree>
    <p:extLst>
      <p:ext uri="{BB962C8B-B14F-4D97-AF65-F5344CB8AC3E}">
        <p14:creationId xmlns:p14="http://schemas.microsoft.com/office/powerpoint/2010/main" val="3567159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a:r>
            <a:br>
              <a:rPr lang="en-US" sz="2000" dirty="0" smtClean="0"/>
            </a:br>
            <a:endParaRPr lang="en-US" sz="2000" dirty="0"/>
          </a:p>
        </p:txBody>
      </p:sp>
      <p:sp>
        <p:nvSpPr>
          <p:cNvPr id="3" name="Text Placeholder 2"/>
          <p:cNvSpPr>
            <a:spLocks noGrp="1"/>
          </p:cNvSpPr>
          <p:nvPr>
            <p:ph type="body" idx="1"/>
          </p:nvPr>
        </p:nvSpPr>
        <p:spPr>
          <a:xfrm>
            <a:off x="722313" y="762000"/>
            <a:ext cx="7772400" cy="1500187"/>
          </a:xfrm>
        </p:spPr>
        <p:txBody>
          <a:bodyPr anchor="t">
            <a:normAutofit/>
          </a:bodyPr>
          <a:lstStyle/>
          <a:p>
            <a:r>
              <a:rPr lang="en-US" sz="2800" dirty="0" smtClean="0">
                <a:solidFill>
                  <a:schemeClr val="tx1"/>
                </a:solidFill>
              </a:rPr>
              <a:t>Blogs of Exchange 2013: DAG and Auto-Reseed</a:t>
            </a:r>
            <a:endParaRPr lang="en-US" sz="2800" dirty="0">
              <a:solidFill>
                <a:schemeClr val="tx1"/>
              </a:solidFill>
            </a:endParaRPr>
          </a:p>
        </p:txBody>
      </p:sp>
      <p:sp>
        <p:nvSpPr>
          <p:cNvPr id="4" name="Rectangle 3"/>
          <p:cNvSpPr/>
          <p:nvPr/>
        </p:nvSpPr>
        <p:spPr>
          <a:xfrm>
            <a:off x="1143000" y="1891655"/>
            <a:ext cx="6781800" cy="1754326"/>
          </a:xfrm>
          <a:prstGeom prst="rect">
            <a:avLst/>
          </a:prstGeom>
        </p:spPr>
        <p:txBody>
          <a:bodyPr wrap="square">
            <a:spAutoFit/>
          </a:bodyPr>
          <a:lstStyle/>
          <a:p>
            <a: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t>Exchange 2013: Creating and testing Database Availability Groups (DAG)</a:t>
            </a:r>
            <a:b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dirty="0">
                <a:solidFill>
                  <a:schemeClr val="accent6"/>
                </a:solidFill>
                <a:latin typeface="Tahoma" panose="020B0604030504040204" pitchFamily="34" charset="0"/>
                <a:ea typeface="Tahoma" panose="020B0604030504040204" pitchFamily="34" charset="0"/>
                <a:cs typeface="Tahoma" panose="020B0604030504040204" pitchFamily="34" charset="0"/>
                <a:hlinkClick r:id="rId2"/>
              </a:rPr>
              <a:t>http://msexchangeguru.com/2013/01/17/e2013-dag/</a:t>
            </a:r>
            <a: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t/>
            </a:r>
            <a:b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t/>
            </a:r>
            <a:b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t>Exchange 2013:  Auto Reseed</a:t>
            </a:r>
            <a:br>
              <a:rPr lang="en-US"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hlinkClick r:id="rId3"/>
              </a:rPr>
              <a:t>http://msexchangeguru.com/2013/02/12/e2013-auto-reseed/</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28066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p:cNvSpPr/>
          <p:nvPr/>
        </p:nvSpPr>
        <p:spPr>
          <a:xfrm>
            <a:off x="5110430" y="2987560"/>
            <a:ext cx="4057031" cy="3019743"/>
          </a:xfrm>
          <a:prstGeom prst="rect">
            <a:avLst/>
          </a:prstGeom>
          <a:solidFill>
            <a:srgbClr val="FF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182300" tIns="182300" rIns="182300" bIns="182300" numCol="1" rtlCol="0" anchor="ctr" anchorCtr="0" compatLnSpc="1">
            <a:prstTxWarp prst="textNoShape">
              <a:avLst/>
            </a:prstTxWarp>
          </a:bodyPr>
          <a:lstStyle/>
          <a:p>
            <a:pPr defTabSz="911068" fontAlgn="base">
              <a:spcBef>
                <a:spcPct val="0"/>
              </a:spcBef>
              <a:spcAft>
                <a:spcPct val="0"/>
              </a:spcAft>
            </a:pPr>
            <a:endParaRPr lang="en-US" sz="1908" dirty="0">
              <a:solidFill>
                <a:prstClr val="white"/>
              </a:solidFill>
              <a:latin typeface="Segoe UI" pitchFamily="34" charset="0"/>
              <a:ea typeface="Segoe UI" pitchFamily="34" charset="0"/>
              <a:cs typeface="Segoe UI" pitchFamily="34" charset="0"/>
            </a:endParaRPr>
          </a:p>
        </p:txBody>
      </p:sp>
      <p:sp>
        <p:nvSpPr>
          <p:cNvPr id="5" name="Rectangle 4"/>
          <p:cNvSpPr/>
          <p:nvPr/>
        </p:nvSpPr>
        <p:spPr>
          <a:xfrm>
            <a:off x="-45605"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079" tIns="45540" rIns="91079" bIns="45540" rtlCol="0" anchor="ctr"/>
          <a:lstStyle/>
          <a:p>
            <a:pPr algn="ctr" defTabSz="342991"/>
            <a:r>
              <a:rPr lang="en-US" sz="1908" dirty="0">
                <a:solidFill>
                  <a:srgbClr val="FFFFFF">
                    <a:alpha val="99000"/>
                  </a:srgbClr>
                </a:solidFill>
                <a:latin typeface="Segoe UI" pitchFamily="34" charset="0"/>
                <a:ea typeface="Segoe UI" pitchFamily="34" charset="0"/>
                <a:cs typeface="Segoe UI" pitchFamily="34" charset="0"/>
              </a:rPr>
              <a:t>thank you</a:t>
            </a:r>
          </a:p>
        </p:txBody>
      </p:sp>
      <p:sp>
        <p:nvSpPr>
          <p:cNvPr id="7" name="Rectangle 6"/>
          <p:cNvSpPr/>
          <p:nvPr/>
        </p:nvSpPr>
        <p:spPr>
          <a:xfrm>
            <a:off x="3048014"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8" name="Group 7"/>
          <p:cNvGrpSpPr/>
          <p:nvPr/>
        </p:nvGrpSpPr>
        <p:grpSpPr>
          <a:xfrm>
            <a:off x="3145401" y="2374349"/>
            <a:ext cx="768637" cy="124108"/>
            <a:chOff x="891368" y="5611897"/>
            <a:chExt cx="1049730" cy="170204"/>
          </a:xfrm>
          <a:solidFill>
            <a:srgbClr val="FFFFFF"/>
          </a:solidFill>
          <a:effectLst/>
        </p:grpSpPr>
        <p:sp>
          <p:nvSpPr>
            <p:cNvPr id="9" name="Freeform 32"/>
            <p:cNvSpPr>
              <a:spLocks/>
            </p:cNvSpPr>
            <p:nvPr/>
          </p:nvSpPr>
          <p:spPr bwMode="invGray">
            <a:xfrm>
              <a:off x="891368" y="5618377"/>
              <a:ext cx="93741" cy="163724"/>
            </a:xfrm>
            <a:custGeom>
              <a:avLst/>
              <a:gdLst/>
              <a:ahLst/>
              <a:cxnLst>
                <a:cxn ang="0">
                  <a:pos x="120" y="152"/>
                </a:cxn>
                <a:cxn ang="0">
                  <a:pos x="116" y="173"/>
                </a:cxn>
                <a:cxn ang="0">
                  <a:pos x="104" y="191"/>
                </a:cxn>
                <a:cxn ang="0">
                  <a:pos x="82" y="204"/>
                </a:cxn>
                <a:cxn ang="0">
                  <a:pos x="48" y="209"/>
                </a:cxn>
                <a:cxn ang="0">
                  <a:pos x="35" y="208"/>
                </a:cxn>
                <a:cxn ang="0">
                  <a:pos x="21" y="205"/>
                </a:cxn>
                <a:cxn ang="0">
                  <a:pos x="9" y="201"/>
                </a:cxn>
                <a:cxn ang="0">
                  <a:pos x="0" y="197"/>
                </a:cxn>
                <a:cxn ang="0">
                  <a:pos x="0" y="160"/>
                </a:cxn>
                <a:cxn ang="0">
                  <a:pos x="12" y="169"/>
                </a:cxn>
                <a:cxn ang="0">
                  <a:pos x="25" y="175"/>
                </a:cxn>
                <a:cxn ang="0">
                  <a:pos x="39" y="179"/>
                </a:cxn>
                <a:cxn ang="0">
                  <a:pos x="52" y="180"/>
                </a:cxn>
                <a:cxn ang="0">
                  <a:pos x="68" y="178"/>
                </a:cxn>
                <a:cxn ang="0">
                  <a:pos x="78" y="172"/>
                </a:cxn>
                <a:cxn ang="0">
                  <a:pos x="83" y="164"/>
                </a:cxn>
                <a:cxn ang="0">
                  <a:pos x="84" y="155"/>
                </a:cxn>
                <a:cxn ang="0">
                  <a:pos x="82" y="145"/>
                </a:cxn>
                <a:cxn ang="0">
                  <a:pos x="75" y="135"/>
                </a:cxn>
                <a:cxn ang="0">
                  <a:pos x="63" y="125"/>
                </a:cxn>
                <a:cxn ang="0">
                  <a:pos x="45" y="115"/>
                </a:cxn>
                <a:cxn ang="0">
                  <a:pos x="23" y="101"/>
                </a:cxn>
                <a:cxn ang="0">
                  <a:pos x="9" y="87"/>
                </a:cxn>
                <a:cxn ang="0">
                  <a:pos x="2" y="73"/>
                </a:cxn>
                <a:cxn ang="0">
                  <a:pos x="0" y="57"/>
                </a:cxn>
                <a:cxn ang="0">
                  <a:pos x="4" y="34"/>
                </a:cxn>
                <a:cxn ang="0">
                  <a:pos x="18" y="16"/>
                </a:cxn>
                <a:cxn ang="0">
                  <a:pos x="40" y="5"/>
                </a:cxn>
                <a:cxn ang="0">
                  <a:pos x="68" y="0"/>
                </a:cxn>
                <a:cxn ang="0">
                  <a:pos x="81" y="1"/>
                </a:cxn>
                <a:cxn ang="0">
                  <a:pos x="94" y="3"/>
                </a:cxn>
                <a:cxn ang="0">
                  <a:pos x="104" y="6"/>
                </a:cxn>
                <a:cxn ang="0">
                  <a:pos x="112" y="8"/>
                </a:cxn>
                <a:cxn ang="0">
                  <a:pos x="112" y="43"/>
                </a:cxn>
                <a:cxn ang="0">
                  <a:pos x="102" y="37"/>
                </a:cxn>
                <a:cxn ang="0">
                  <a:pos x="92" y="33"/>
                </a:cxn>
                <a:cxn ang="0">
                  <a:pos x="80" y="30"/>
                </a:cxn>
                <a:cxn ang="0">
                  <a:pos x="68" y="29"/>
                </a:cxn>
                <a:cxn ang="0">
                  <a:pos x="54" y="31"/>
                </a:cxn>
                <a:cxn ang="0">
                  <a:pos x="44" y="36"/>
                </a:cxn>
                <a:cxn ang="0">
                  <a:pos x="38" y="44"/>
                </a:cxn>
                <a:cxn ang="0">
                  <a:pos x="35" y="54"/>
                </a:cxn>
                <a:cxn ang="0">
                  <a:pos x="37" y="65"/>
                </a:cxn>
                <a:cxn ang="0">
                  <a:pos x="43" y="74"/>
                </a:cxn>
                <a:cxn ang="0">
                  <a:pos x="54" y="83"/>
                </a:cxn>
                <a:cxn ang="0">
                  <a:pos x="70" y="92"/>
                </a:cxn>
                <a:cxn ang="0">
                  <a:pos x="92" y="105"/>
                </a:cxn>
                <a:cxn ang="0">
                  <a:pos x="107" y="119"/>
                </a:cxn>
                <a:cxn ang="0">
                  <a:pos x="117" y="134"/>
                </a:cxn>
                <a:cxn ang="0">
                  <a:pos x="120" y="152"/>
                </a:cxn>
              </a:cxnLst>
              <a:rect l="0" t="0" r="r" b="b"/>
              <a:pathLst>
                <a:path w="120" h="209">
                  <a:moveTo>
                    <a:pt x="120" y="152"/>
                  </a:moveTo>
                  <a:cubicBezTo>
                    <a:pt x="120" y="159"/>
                    <a:pt x="119" y="166"/>
                    <a:pt x="116" y="173"/>
                  </a:cubicBezTo>
                  <a:cubicBezTo>
                    <a:pt x="114" y="180"/>
                    <a:pt x="110" y="186"/>
                    <a:pt x="104" y="191"/>
                  </a:cubicBezTo>
                  <a:cubicBezTo>
                    <a:pt x="98" y="196"/>
                    <a:pt x="91" y="201"/>
                    <a:pt x="82" y="204"/>
                  </a:cubicBezTo>
                  <a:cubicBezTo>
                    <a:pt x="73" y="207"/>
                    <a:pt x="62" y="209"/>
                    <a:pt x="48" y="209"/>
                  </a:cubicBezTo>
                  <a:cubicBezTo>
                    <a:pt x="44" y="209"/>
                    <a:pt x="40" y="208"/>
                    <a:pt x="35" y="208"/>
                  </a:cubicBezTo>
                  <a:cubicBezTo>
                    <a:pt x="30" y="207"/>
                    <a:pt x="26" y="206"/>
                    <a:pt x="21" y="205"/>
                  </a:cubicBezTo>
                  <a:cubicBezTo>
                    <a:pt x="17" y="204"/>
                    <a:pt x="13" y="203"/>
                    <a:pt x="9" y="201"/>
                  </a:cubicBezTo>
                  <a:cubicBezTo>
                    <a:pt x="6" y="200"/>
                    <a:pt x="3" y="198"/>
                    <a:pt x="0" y="197"/>
                  </a:cubicBezTo>
                  <a:cubicBezTo>
                    <a:pt x="0" y="160"/>
                    <a:pt x="0" y="160"/>
                    <a:pt x="0" y="160"/>
                  </a:cubicBezTo>
                  <a:cubicBezTo>
                    <a:pt x="4" y="163"/>
                    <a:pt x="7" y="166"/>
                    <a:pt x="12" y="169"/>
                  </a:cubicBezTo>
                  <a:cubicBezTo>
                    <a:pt x="16" y="171"/>
                    <a:pt x="20" y="173"/>
                    <a:pt x="25" y="175"/>
                  </a:cubicBezTo>
                  <a:cubicBezTo>
                    <a:pt x="30" y="177"/>
                    <a:pt x="34" y="178"/>
                    <a:pt x="39" y="179"/>
                  </a:cubicBezTo>
                  <a:cubicBezTo>
                    <a:pt x="43" y="180"/>
                    <a:pt x="48" y="180"/>
                    <a:pt x="52" y="180"/>
                  </a:cubicBezTo>
                  <a:cubicBezTo>
                    <a:pt x="58" y="180"/>
                    <a:pt x="64" y="179"/>
                    <a:pt x="68" y="178"/>
                  </a:cubicBezTo>
                  <a:cubicBezTo>
                    <a:pt x="72" y="176"/>
                    <a:pt x="76" y="174"/>
                    <a:pt x="78" y="172"/>
                  </a:cubicBezTo>
                  <a:cubicBezTo>
                    <a:pt x="80" y="170"/>
                    <a:pt x="82" y="167"/>
                    <a:pt x="83" y="164"/>
                  </a:cubicBezTo>
                  <a:cubicBezTo>
                    <a:pt x="84" y="161"/>
                    <a:pt x="84" y="158"/>
                    <a:pt x="84" y="155"/>
                  </a:cubicBezTo>
                  <a:cubicBezTo>
                    <a:pt x="84" y="151"/>
                    <a:pt x="84" y="148"/>
                    <a:pt x="82" y="145"/>
                  </a:cubicBezTo>
                  <a:cubicBezTo>
                    <a:pt x="81" y="141"/>
                    <a:pt x="78" y="138"/>
                    <a:pt x="75" y="135"/>
                  </a:cubicBezTo>
                  <a:cubicBezTo>
                    <a:pt x="72" y="132"/>
                    <a:pt x="68" y="129"/>
                    <a:pt x="63" y="125"/>
                  </a:cubicBezTo>
                  <a:cubicBezTo>
                    <a:pt x="58" y="122"/>
                    <a:pt x="52" y="119"/>
                    <a:pt x="45" y="115"/>
                  </a:cubicBezTo>
                  <a:cubicBezTo>
                    <a:pt x="36" y="110"/>
                    <a:pt x="29" y="106"/>
                    <a:pt x="23" y="101"/>
                  </a:cubicBezTo>
                  <a:cubicBezTo>
                    <a:pt x="17" y="97"/>
                    <a:pt x="13" y="92"/>
                    <a:pt x="9" y="87"/>
                  </a:cubicBezTo>
                  <a:cubicBezTo>
                    <a:pt x="6" y="83"/>
                    <a:pt x="3" y="78"/>
                    <a:pt x="2" y="73"/>
                  </a:cubicBezTo>
                  <a:cubicBezTo>
                    <a:pt x="0" y="68"/>
                    <a:pt x="0" y="62"/>
                    <a:pt x="0" y="57"/>
                  </a:cubicBezTo>
                  <a:cubicBezTo>
                    <a:pt x="0" y="49"/>
                    <a:pt x="1" y="41"/>
                    <a:pt x="4" y="34"/>
                  </a:cubicBezTo>
                  <a:cubicBezTo>
                    <a:pt x="8" y="27"/>
                    <a:pt x="12" y="21"/>
                    <a:pt x="18" y="16"/>
                  </a:cubicBezTo>
                  <a:cubicBezTo>
                    <a:pt x="24" y="11"/>
                    <a:pt x="31" y="7"/>
                    <a:pt x="40" y="5"/>
                  </a:cubicBezTo>
                  <a:cubicBezTo>
                    <a:pt x="48" y="2"/>
                    <a:pt x="58" y="0"/>
                    <a:pt x="68" y="0"/>
                  </a:cubicBezTo>
                  <a:cubicBezTo>
                    <a:pt x="72" y="0"/>
                    <a:pt x="77" y="1"/>
                    <a:pt x="81" y="1"/>
                  </a:cubicBezTo>
                  <a:cubicBezTo>
                    <a:pt x="86" y="2"/>
                    <a:pt x="90" y="2"/>
                    <a:pt x="94" y="3"/>
                  </a:cubicBezTo>
                  <a:cubicBezTo>
                    <a:pt x="98" y="4"/>
                    <a:pt x="101" y="5"/>
                    <a:pt x="104" y="6"/>
                  </a:cubicBezTo>
                  <a:cubicBezTo>
                    <a:pt x="108" y="6"/>
                    <a:pt x="110" y="7"/>
                    <a:pt x="112" y="8"/>
                  </a:cubicBezTo>
                  <a:cubicBezTo>
                    <a:pt x="112" y="43"/>
                    <a:pt x="112" y="43"/>
                    <a:pt x="112" y="43"/>
                  </a:cubicBezTo>
                  <a:cubicBezTo>
                    <a:pt x="109" y="41"/>
                    <a:pt x="106" y="39"/>
                    <a:pt x="102" y="37"/>
                  </a:cubicBezTo>
                  <a:cubicBezTo>
                    <a:pt x="99" y="35"/>
                    <a:pt x="95" y="34"/>
                    <a:pt x="92" y="33"/>
                  </a:cubicBezTo>
                  <a:cubicBezTo>
                    <a:pt x="88" y="31"/>
                    <a:pt x="84" y="31"/>
                    <a:pt x="80" y="30"/>
                  </a:cubicBezTo>
                  <a:cubicBezTo>
                    <a:pt x="76" y="29"/>
                    <a:pt x="72" y="29"/>
                    <a:pt x="68" y="29"/>
                  </a:cubicBezTo>
                  <a:cubicBezTo>
                    <a:pt x="63" y="29"/>
                    <a:pt x="58" y="30"/>
                    <a:pt x="54" y="31"/>
                  </a:cubicBezTo>
                  <a:cubicBezTo>
                    <a:pt x="50" y="32"/>
                    <a:pt x="47" y="34"/>
                    <a:pt x="44" y="36"/>
                  </a:cubicBezTo>
                  <a:cubicBezTo>
                    <a:pt x="41" y="38"/>
                    <a:pt x="39" y="41"/>
                    <a:pt x="38" y="44"/>
                  </a:cubicBezTo>
                  <a:cubicBezTo>
                    <a:pt x="36" y="47"/>
                    <a:pt x="35" y="51"/>
                    <a:pt x="35" y="54"/>
                  </a:cubicBezTo>
                  <a:cubicBezTo>
                    <a:pt x="35" y="58"/>
                    <a:pt x="36" y="62"/>
                    <a:pt x="37" y="65"/>
                  </a:cubicBezTo>
                  <a:cubicBezTo>
                    <a:pt x="38" y="68"/>
                    <a:pt x="40" y="71"/>
                    <a:pt x="43" y="74"/>
                  </a:cubicBezTo>
                  <a:cubicBezTo>
                    <a:pt x="46" y="77"/>
                    <a:pt x="49" y="80"/>
                    <a:pt x="54" y="83"/>
                  </a:cubicBezTo>
                  <a:cubicBezTo>
                    <a:pt x="58" y="86"/>
                    <a:pt x="64" y="89"/>
                    <a:pt x="70" y="92"/>
                  </a:cubicBezTo>
                  <a:cubicBezTo>
                    <a:pt x="78" y="96"/>
                    <a:pt x="86" y="101"/>
                    <a:pt x="92" y="105"/>
                  </a:cubicBezTo>
                  <a:cubicBezTo>
                    <a:pt x="98" y="109"/>
                    <a:pt x="103" y="114"/>
                    <a:pt x="107" y="119"/>
                  </a:cubicBezTo>
                  <a:cubicBezTo>
                    <a:pt x="112" y="123"/>
                    <a:pt x="115" y="129"/>
                    <a:pt x="117" y="134"/>
                  </a:cubicBezTo>
                  <a:cubicBezTo>
                    <a:pt x="119" y="139"/>
                    <a:pt x="120" y="145"/>
                    <a:pt x="120" y="15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 name="Freeform 33"/>
            <p:cNvSpPr>
              <a:spLocks noEditPoints="1"/>
            </p:cNvSpPr>
            <p:nvPr/>
          </p:nvSpPr>
          <p:spPr bwMode="invGray">
            <a:xfrm>
              <a:off x="996773" y="5663736"/>
              <a:ext cx="94605" cy="11836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5"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5"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 name="Rectangle 34"/>
            <p:cNvSpPr>
              <a:spLocks noChangeArrowheads="1"/>
            </p:cNvSpPr>
            <p:nvPr/>
          </p:nvSpPr>
          <p:spPr bwMode="invGray">
            <a:xfrm>
              <a:off x="1115570" y="5611897"/>
              <a:ext cx="25055" cy="167180"/>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 name="Freeform 35"/>
            <p:cNvSpPr>
              <a:spLocks noEditPoints="1"/>
            </p:cNvSpPr>
            <p:nvPr/>
          </p:nvSpPr>
          <p:spPr bwMode="invGray">
            <a:xfrm>
              <a:off x="1160928" y="5663736"/>
              <a:ext cx="93741" cy="118365"/>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1" y="32"/>
                </a:cxn>
                <a:cxn ang="0">
                  <a:pos x="61" y="25"/>
                </a:cxn>
                <a:cxn ang="0">
                  <a:pos x="36" y="30"/>
                </a:cxn>
                <a:cxn ang="0">
                  <a:pos x="14" y="41"/>
                </a:cxn>
                <a:cxn ang="0">
                  <a:pos x="14" y="13"/>
                </a:cxn>
                <a:cxn ang="0">
                  <a:pos x="22" y="8"/>
                </a:cxn>
                <a:cxn ang="0">
                  <a:pos x="35" y="4"/>
                </a:cxn>
                <a:cxn ang="0">
                  <a:pos x="50" y="1"/>
                </a:cxn>
                <a:cxn ang="0">
                  <a:pos x="65" y="0"/>
                </a:cxn>
                <a:cxn ang="0">
                  <a:pos x="89" y="4"/>
                </a:cxn>
                <a:cxn ang="0">
                  <a:pos x="107" y="15"/>
                </a:cxn>
                <a:cxn ang="0">
                  <a:pos x="117" y="32"/>
                </a:cxn>
                <a:cxn ang="0">
                  <a:pos x="120" y="56"/>
                </a:cxn>
                <a:cxn ang="0">
                  <a:pos x="120" y="147"/>
                </a:cxn>
                <a:cxn ang="0">
                  <a:pos x="88" y="147"/>
                </a:cxn>
                <a:cxn ang="0">
                  <a:pos x="58" y="81"/>
                </a:cxn>
                <a:cxn ang="0">
                  <a:pos x="44" y="84"/>
                </a:cxn>
                <a:cxn ang="0">
                  <a:pos x="37" y="89"/>
                </a:cxn>
                <a:cxn ang="0">
                  <a:pos x="33" y="96"/>
                </a:cxn>
                <a:cxn ang="0">
                  <a:pos x="31" y="105"/>
                </a:cxn>
                <a:cxn ang="0">
                  <a:pos x="33" y="113"/>
                </a:cxn>
                <a:cxn ang="0">
                  <a:pos x="38" y="119"/>
                </a:cxn>
                <a:cxn ang="0">
                  <a:pos x="45" y="123"/>
                </a:cxn>
                <a:cxn ang="0">
                  <a:pos x="55" y="125"/>
                </a:cxn>
                <a:cxn ang="0">
                  <a:pos x="69" y="122"/>
                </a:cxn>
                <a:cxn ang="0">
                  <a:pos x="79"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1" y="150"/>
                    <a:pt x="26" y="148"/>
                  </a:cubicBezTo>
                  <a:cubicBezTo>
                    <a:pt x="20" y="145"/>
                    <a:pt x="15" y="142"/>
                    <a:pt x="11" y="139"/>
                  </a:cubicBezTo>
                  <a:cubicBezTo>
                    <a:pt x="7" y="135"/>
                    <a:pt x="5" y="131"/>
                    <a:pt x="3" y="125"/>
                  </a:cubicBezTo>
                  <a:cubicBezTo>
                    <a:pt x="1" y="120"/>
                    <a:pt x="0" y="114"/>
                    <a:pt x="0" y="108"/>
                  </a:cubicBezTo>
                  <a:cubicBezTo>
                    <a:pt x="0" y="102"/>
                    <a:pt x="0"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1" y="32"/>
                  </a:cubicBezTo>
                  <a:cubicBezTo>
                    <a:pt x="77" y="28"/>
                    <a:pt x="70" y="25"/>
                    <a:pt x="61" y="25"/>
                  </a:cubicBezTo>
                  <a:cubicBezTo>
                    <a:pt x="53" y="25"/>
                    <a:pt x="44" y="27"/>
                    <a:pt x="36" y="30"/>
                  </a:cubicBezTo>
                  <a:cubicBezTo>
                    <a:pt x="27"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2" y="1"/>
                    <a:pt x="89" y="4"/>
                  </a:cubicBezTo>
                  <a:cubicBezTo>
                    <a:pt x="96"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4" y="84"/>
                  </a:cubicBezTo>
                  <a:cubicBezTo>
                    <a:pt x="41" y="86"/>
                    <a:pt x="38" y="87"/>
                    <a:pt x="37" y="89"/>
                  </a:cubicBezTo>
                  <a:cubicBezTo>
                    <a:pt x="35" y="91"/>
                    <a:pt x="33" y="93"/>
                    <a:pt x="33" y="96"/>
                  </a:cubicBezTo>
                  <a:cubicBezTo>
                    <a:pt x="32" y="98"/>
                    <a:pt x="31" y="101"/>
                    <a:pt x="31" y="105"/>
                  </a:cubicBezTo>
                  <a:cubicBezTo>
                    <a:pt x="31" y="108"/>
                    <a:pt x="32" y="110"/>
                    <a:pt x="33" y="113"/>
                  </a:cubicBezTo>
                  <a:cubicBezTo>
                    <a:pt x="34" y="115"/>
                    <a:pt x="36" y="117"/>
                    <a:pt x="38" y="119"/>
                  </a:cubicBezTo>
                  <a:cubicBezTo>
                    <a:pt x="40" y="121"/>
                    <a:pt x="42" y="122"/>
                    <a:pt x="45" y="123"/>
                  </a:cubicBezTo>
                  <a:cubicBezTo>
                    <a:pt x="48" y="124"/>
                    <a:pt x="52" y="125"/>
                    <a:pt x="55" y="125"/>
                  </a:cubicBezTo>
                  <a:cubicBezTo>
                    <a:pt x="60" y="125"/>
                    <a:pt x="65" y="124"/>
                    <a:pt x="69" y="122"/>
                  </a:cubicBezTo>
                  <a:cubicBezTo>
                    <a:pt x="73" y="120"/>
                    <a:pt x="77" y="118"/>
                    <a:pt x="79"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 name="Freeform 36"/>
            <p:cNvSpPr>
              <a:spLocks/>
            </p:cNvSpPr>
            <p:nvPr/>
          </p:nvSpPr>
          <p:spPr bwMode="invGray">
            <a:xfrm>
              <a:off x="1279293" y="5663736"/>
              <a:ext cx="168043" cy="115341"/>
            </a:xfrm>
            <a:custGeom>
              <a:avLst/>
              <a:gdLst/>
              <a:ahLst/>
              <a:cxnLst>
                <a:cxn ang="0">
                  <a:pos x="182" y="147"/>
                </a:cxn>
                <a:cxn ang="0">
                  <a:pos x="182" y="66"/>
                </a:cxn>
                <a:cxn ang="0">
                  <a:pos x="180" y="46"/>
                </a:cxn>
                <a:cxn ang="0">
                  <a:pos x="175" y="34"/>
                </a:cxn>
                <a:cxn ang="0">
                  <a:pos x="166" y="28"/>
                </a:cxn>
                <a:cxn ang="0">
                  <a:pos x="154" y="26"/>
                </a:cxn>
                <a:cxn ang="0">
                  <a:pos x="142" y="30"/>
                </a:cxn>
                <a:cxn ang="0">
                  <a:pos x="132" y="38"/>
                </a:cxn>
                <a:cxn ang="0">
                  <a:pos x="126" y="51"/>
                </a:cxn>
                <a:cxn ang="0">
                  <a:pos x="124" y="66"/>
                </a:cxn>
                <a:cxn ang="0">
                  <a:pos x="124" y="147"/>
                </a:cxn>
                <a:cxn ang="0">
                  <a:pos x="91" y="147"/>
                </a:cxn>
                <a:cxn ang="0">
                  <a:pos x="91" y="63"/>
                </a:cxn>
                <a:cxn ang="0">
                  <a:pos x="89" y="46"/>
                </a:cxn>
                <a:cxn ang="0">
                  <a:pos x="84" y="35"/>
                </a:cxn>
                <a:cxn ang="0">
                  <a:pos x="75" y="28"/>
                </a:cxn>
                <a:cxn ang="0">
                  <a:pos x="63" y="26"/>
                </a:cxn>
                <a:cxn ang="0">
                  <a:pos x="51" y="29"/>
                </a:cxn>
                <a:cxn ang="0">
                  <a:pos x="41" y="37"/>
                </a:cxn>
                <a:cxn ang="0">
                  <a:pos x="35" y="50"/>
                </a:cxn>
                <a:cxn ang="0">
                  <a:pos x="33" y="66"/>
                </a:cxn>
                <a:cxn ang="0">
                  <a:pos x="33" y="147"/>
                </a:cxn>
                <a:cxn ang="0">
                  <a:pos x="0" y="147"/>
                </a:cxn>
                <a:cxn ang="0">
                  <a:pos x="0" y="3"/>
                </a:cxn>
                <a:cxn ang="0">
                  <a:pos x="33" y="3"/>
                </a:cxn>
                <a:cxn ang="0">
                  <a:pos x="33" y="26"/>
                </a:cxn>
                <a:cxn ang="0">
                  <a:pos x="33" y="26"/>
                </a:cxn>
                <a:cxn ang="0">
                  <a:pos x="52" y="6"/>
                </a:cxn>
                <a:cxn ang="0">
                  <a:pos x="79" y="0"/>
                </a:cxn>
                <a:cxn ang="0">
                  <a:pos x="93" y="2"/>
                </a:cxn>
                <a:cxn ang="0">
                  <a:pos x="104" y="7"/>
                </a:cxn>
                <a:cxn ang="0">
                  <a:pos x="114" y="16"/>
                </a:cxn>
                <a:cxn ang="0">
                  <a:pos x="120" y="28"/>
                </a:cxn>
                <a:cxn ang="0">
                  <a:pos x="140" y="7"/>
                </a:cxn>
                <a:cxn ang="0">
                  <a:pos x="168" y="0"/>
                </a:cxn>
                <a:cxn ang="0">
                  <a:pos x="203" y="14"/>
                </a:cxn>
                <a:cxn ang="0">
                  <a:pos x="215" y="58"/>
                </a:cxn>
                <a:cxn ang="0">
                  <a:pos x="215" y="147"/>
                </a:cxn>
                <a:cxn ang="0">
                  <a:pos x="182" y="147"/>
                </a:cxn>
              </a:cxnLst>
              <a:rect l="0" t="0" r="r" b="b"/>
              <a:pathLst>
                <a:path w="215" h="147">
                  <a:moveTo>
                    <a:pt x="182" y="147"/>
                  </a:moveTo>
                  <a:cubicBezTo>
                    <a:pt x="182" y="66"/>
                    <a:pt x="182" y="66"/>
                    <a:pt x="182" y="66"/>
                  </a:cubicBezTo>
                  <a:cubicBezTo>
                    <a:pt x="182" y="58"/>
                    <a:pt x="182" y="52"/>
                    <a:pt x="180" y="46"/>
                  </a:cubicBezTo>
                  <a:cubicBezTo>
                    <a:pt x="179" y="41"/>
                    <a:pt x="177" y="37"/>
                    <a:pt x="175" y="34"/>
                  </a:cubicBezTo>
                  <a:cubicBezTo>
                    <a:pt x="172" y="31"/>
                    <a:pt x="169" y="29"/>
                    <a:pt x="166" y="28"/>
                  </a:cubicBezTo>
                  <a:cubicBezTo>
                    <a:pt x="162" y="27"/>
                    <a:pt x="158" y="26"/>
                    <a:pt x="154" y="26"/>
                  </a:cubicBezTo>
                  <a:cubicBezTo>
                    <a:pt x="149" y="26"/>
                    <a:pt x="145" y="27"/>
                    <a:pt x="142" y="30"/>
                  </a:cubicBezTo>
                  <a:cubicBezTo>
                    <a:pt x="138" y="32"/>
                    <a:pt x="135" y="35"/>
                    <a:pt x="132" y="38"/>
                  </a:cubicBezTo>
                  <a:cubicBezTo>
                    <a:pt x="129" y="42"/>
                    <a:pt x="127" y="46"/>
                    <a:pt x="126" y="51"/>
                  </a:cubicBezTo>
                  <a:cubicBezTo>
                    <a:pt x="124" y="56"/>
                    <a:pt x="124" y="61"/>
                    <a:pt x="124" y="66"/>
                  </a:cubicBezTo>
                  <a:cubicBezTo>
                    <a:pt x="124" y="147"/>
                    <a:pt x="124" y="147"/>
                    <a:pt x="124" y="147"/>
                  </a:cubicBezTo>
                  <a:cubicBezTo>
                    <a:pt x="91" y="147"/>
                    <a:pt x="91" y="147"/>
                    <a:pt x="91" y="147"/>
                  </a:cubicBezTo>
                  <a:cubicBezTo>
                    <a:pt x="91" y="63"/>
                    <a:pt x="91" y="63"/>
                    <a:pt x="91" y="63"/>
                  </a:cubicBezTo>
                  <a:cubicBezTo>
                    <a:pt x="91" y="56"/>
                    <a:pt x="91" y="51"/>
                    <a:pt x="89" y="46"/>
                  </a:cubicBezTo>
                  <a:cubicBezTo>
                    <a:pt x="88" y="41"/>
                    <a:pt x="86" y="38"/>
                    <a:pt x="84" y="35"/>
                  </a:cubicBezTo>
                  <a:cubicBezTo>
                    <a:pt x="81" y="32"/>
                    <a:pt x="78" y="30"/>
                    <a:pt x="75" y="28"/>
                  </a:cubicBezTo>
                  <a:cubicBezTo>
                    <a:pt x="71" y="27"/>
                    <a:pt x="67" y="26"/>
                    <a:pt x="63" y="26"/>
                  </a:cubicBezTo>
                  <a:cubicBezTo>
                    <a:pt x="59" y="26"/>
                    <a:pt x="55" y="27"/>
                    <a:pt x="51" y="29"/>
                  </a:cubicBezTo>
                  <a:cubicBezTo>
                    <a:pt x="47" y="31"/>
                    <a:pt x="44" y="34"/>
                    <a:pt x="41" y="37"/>
                  </a:cubicBezTo>
                  <a:cubicBezTo>
                    <a:pt x="39" y="41"/>
                    <a:pt x="37" y="45"/>
                    <a:pt x="35" y="50"/>
                  </a:cubicBezTo>
                  <a:cubicBezTo>
                    <a:pt x="34" y="55"/>
                    <a:pt x="33" y="60"/>
                    <a:pt x="33" y="66"/>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8" y="17"/>
                    <a:pt x="45" y="11"/>
                    <a:pt x="52" y="6"/>
                  </a:cubicBezTo>
                  <a:cubicBezTo>
                    <a:pt x="60" y="2"/>
                    <a:pt x="69" y="0"/>
                    <a:pt x="79" y="0"/>
                  </a:cubicBezTo>
                  <a:cubicBezTo>
                    <a:pt x="84" y="0"/>
                    <a:pt x="88" y="1"/>
                    <a:pt x="93" y="2"/>
                  </a:cubicBezTo>
                  <a:cubicBezTo>
                    <a:pt x="97" y="3"/>
                    <a:pt x="101" y="5"/>
                    <a:pt x="104" y="7"/>
                  </a:cubicBezTo>
                  <a:cubicBezTo>
                    <a:pt x="108" y="10"/>
                    <a:pt x="111" y="13"/>
                    <a:pt x="114" y="16"/>
                  </a:cubicBezTo>
                  <a:cubicBezTo>
                    <a:pt x="116" y="20"/>
                    <a:pt x="118" y="24"/>
                    <a:pt x="120" y="28"/>
                  </a:cubicBezTo>
                  <a:cubicBezTo>
                    <a:pt x="125" y="18"/>
                    <a:pt x="132" y="11"/>
                    <a:pt x="140" y="7"/>
                  </a:cubicBezTo>
                  <a:cubicBezTo>
                    <a:pt x="148" y="2"/>
                    <a:pt x="157" y="0"/>
                    <a:pt x="168" y="0"/>
                  </a:cubicBezTo>
                  <a:cubicBezTo>
                    <a:pt x="183" y="0"/>
                    <a:pt x="195" y="4"/>
                    <a:pt x="203" y="14"/>
                  </a:cubicBezTo>
                  <a:cubicBezTo>
                    <a:pt x="211" y="23"/>
                    <a:pt x="215" y="38"/>
                    <a:pt x="215" y="58"/>
                  </a:cubicBezTo>
                  <a:cubicBezTo>
                    <a:pt x="215" y="147"/>
                    <a:pt x="215" y="147"/>
                    <a:pt x="215"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 name="Freeform 37"/>
            <p:cNvSpPr>
              <a:spLocks noEditPoints="1"/>
            </p:cNvSpPr>
            <p:nvPr/>
          </p:nvSpPr>
          <p:spPr bwMode="invGray">
            <a:xfrm>
              <a:off x="1464183" y="5663736"/>
              <a:ext cx="94605" cy="11836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0"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 name="Freeform 38"/>
            <p:cNvSpPr>
              <a:spLocks/>
            </p:cNvSpPr>
            <p:nvPr/>
          </p:nvSpPr>
          <p:spPr bwMode="invGray">
            <a:xfrm>
              <a:off x="1571316" y="5632201"/>
              <a:ext cx="71278" cy="149900"/>
            </a:xfrm>
            <a:custGeom>
              <a:avLst/>
              <a:gdLst/>
              <a:ahLst/>
              <a:cxnLst>
                <a:cxn ang="0">
                  <a:pos x="86" y="188"/>
                </a:cxn>
                <a:cxn ang="0">
                  <a:pos x="80" y="189"/>
                </a:cxn>
                <a:cxn ang="0">
                  <a:pos x="73" y="190"/>
                </a:cxn>
                <a:cxn ang="0">
                  <a:pos x="66" y="191"/>
                </a:cxn>
                <a:cxn ang="0">
                  <a:pos x="34" y="179"/>
                </a:cxn>
                <a:cxn ang="0">
                  <a:pos x="23" y="145"/>
                </a:cxn>
                <a:cxn ang="0">
                  <a:pos x="23" y="69"/>
                </a:cxn>
                <a:cxn ang="0">
                  <a:pos x="0" y="69"/>
                </a:cxn>
                <a:cxn ang="0">
                  <a:pos x="0" y="43"/>
                </a:cxn>
                <a:cxn ang="0">
                  <a:pos x="23" y="43"/>
                </a:cxn>
                <a:cxn ang="0">
                  <a:pos x="23" y="10"/>
                </a:cxn>
                <a:cxn ang="0">
                  <a:pos x="56" y="0"/>
                </a:cxn>
                <a:cxn ang="0">
                  <a:pos x="56" y="43"/>
                </a:cxn>
                <a:cxn ang="0">
                  <a:pos x="91" y="43"/>
                </a:cxn>
                <a:cxn ang="0">
                  <a:pos x="91" y="69"/>
                </a:cxn>
                <a:cxn ang="0">
                  <a:pos x="56" y="69"/>
                </a:cxn>
                <a:cxn ang="0">
                  <a:pos x="56" y="139"/>
                </a:cxn>
                <a:cxn ang="0">
                  <a:pos x="61" y="158"/>
                </a:cxn>
                <a:cxn ang="0">
                  <a:pos x="76" y="164"/>
                </a:cxn>
                <a:cxn ang="0">
                  <a:pos x="83" y="163"/>
                </a:cxn>
                <a:cxn ang="0">
                  <a:pos x="91" y="160"/>
                </a:cxn>
                <a:cxn ang="0">
                  <a:pos x="91" y="186"/>
                </a:cxn>
                <a:cxn ang="0">
                  <a:pos x="86" y="188"/>
                </a:cxn>
              </a:cxnLst>
              <a:rect l="0" t="0" r="r" b="b"/>
              <a:pathLst>
                <a:path w="91" h="191">
                  <a:moveTo>
                    <a:pt x="86" y="188"/>
                  </a:moveTo>
                  <a:cubicBezTo>
                    <a:pt x="84" y="188"/>
                    <a:pt x="82" y="189"/>
                    <a:pt x="80" y="189"/>
                  </a:cubicBezTo>
                  <a:cubicBezTo>
                    <a:pt x="78" y="190"/>
                    <a:pt x="75" y="190"/>
                    <a:pt x="73" y="190"/>
                  </a:cubicBezTo>
                  <a:cubicBezTo>
                    <a:pt x="70" y="191"/>
                    <a:pt x="68" y="191"/>
                    <a:pt x="66" y="191"/>
                  </a:cubicBezTo>
                  <a:cubicBezTo>
                    <a:pt x="51" y="191"/>
                    <a:pt x="41" y="187"/>
                    <a:pt x="34" y="179"/>
                  </a:cubicBezTo>
                  <a:cubicBezTo>
                    <a:pt x="27" y="171"/>
                    <a:pt x="23" y="160"/>
                    <a:pt x="23" y="145"/>
                  </a:cubicBezTo>
                  <a:cubicBezTo>
                    <a:pt x="23" y="69"/>
                    <a:pt x="23" y="69"/>
                    <a:pt x="23" y="69"/>
                  </a:cubicBezTo>
                  <a:cubicBezTo>
                    <a:pt x="0" y="69"/>
                    <a:pt x="0" y="69"/>
                    <a:pt x="0" y="69"/>
                  </a:cubicBezTo>
                  <a:cubicBezTo>
                    <a:pt x="0" y="43"/>
                    <a:pt x="0" y="43"/>
                    <a:pt x="0" y="43"/>
                  </a:cubicBezTo>
                  <a:cubicBezTo>
                    <a:pt x="23" y="43"/>
                    <a:pt x="23" y="43"/>
                    <a:pt x="23" y="43"/>
                  </a:cubicBezTo>
                  <a:cubicBezTo>
                    <a:pt x="23" y="10"/>
                    <a:pt x="23" y="10"/>
                    <a:pt x="23"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69" y="164"/>
                    <a:pt x="76" y="164"/>
                  </a:cubicBezTo>
                  <a:cubicBezTo>
                    <a:pt x="78" y="164"/>
                    <a:pt x="81" y="164"/>
                    <a:pt x="83" y="163"/>
                  </a:cubicBezTo>
                  <a:cubicBezTo>
                    <a:pt x="86" y="162"/>
                    <a:pt x="89" y="161"/>
                    <a:pt x="91" y="160"/>
                  </a:cubicBezTo>
                  <a:cubicBezTo>
                    <a:pt x="91" y="186"/>
                    <a:pt x="91" y="186"/>
                    <a:pt x="91" y="186"/>
                  </a:cubicBezTo>
                  <a:cubicBezTo>
                    <a:pt x="90" y="186"/>
                    <a:pt x="88" y="187"/>
                    <a:pt x="86" y="18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 name="Freeform 39"/>
            <p:cNvSpPr>
              <a:spLocks noEditPoints="1"/>
            </p:cNvSpPr>
            <p:nvPr/>
          </p:nvSpPr>
          <p:spPr bwMode="invGray">
            <a:xfrm>
              <a:off x="1721648" y="5621401"/>
              <a:ext cx="104541" cy="157676"/>
            </a:xfrm>
            <a:custGeom>
              <a:avLst/>
              <a:gdLst/>
              <a:ahLst/>
              <a:cxnLst>
                <a:cxn ang="0">
                  <a:pos x="134" y="62"/>
                </a:cxn>
                <a:cxn ang="0">
                  <a:pos x="129" y="88"/>
                </a:cxn>
                <a:cxn ang="0">
                  <a:pos x="114" y="109"/>
                </a:cxn>
                <a:cxn ang="0">
                  <a:pos x="90" y="123"/>
                </a:cxn>
                <a:cxn ang="0">
                  <a:pos x="57" y="129"/>
                </a:cxn>
                <a:cxn ang="0">
                  <a:pos x="33" y="129"/>
                </a:cxn>
                <a:cxn ang="0">
                  <a:pos x="33" y="201"/>
                </a:cxn>
                <a:cxn ang="0">
                  <a:pos x="0" y="201"/>
                </a:cxn>
                <a:cxn ang="0">
                  <a:pos x="0" y="0"/>
                </a:cxn>
                <a:cxn ang="0">
                  <a:pos x="62" y="0"/>
                </a:cxn>
                <a:cxn ang="0">
                  <a:pos x="93" y="4"/>
                </a:cxn>
                <a:cxn ang="0">
                  <a:pos x="116" y="17"/>
                </a:cxn>
                <a:cxn ang="0">
                  <a:pos x="129" y="36"/>
                </a:cxn>
                <a:cxn ang="0">
                  <a:pos x="134" y="62"/>
                </a:cxn>
                <a:cxn ang="0">
                  <a:pos x="99" y="63"/>
                </a:cxn>
                <a:cxn ang="0">
                  <a:pos x="96" y="49"/>
                </a:cxn>
                <a:cxn ang="0">
                  <a:pos x="88" y="38"/>
                </a:cxn>
                <a:cxn ang="0">
                  <a:pos x="75" y="30"/>
                </a:cxn>
                <a:cxn ang="0">
                  <a:pos x="56" y="28"/>
                </a:cxn>
                <a:cxn ang="0">
                  <a:pos x="33" y="28"/>
                </a:cxn>
                <a:cxn ang="0">
                  <a:pos x="33" y="100"/>
                </a:cxn>
                <a:cxn ang="0">
                  <a:pos x="54" y="100"/>
                </a:cxn>
                <a:cxn ang="0">
                  <a:pos x="87" y="91"/>
                </a:cxn>
                <a:cxn ang="0">
                  <a:pos x="99" y="63"/>
                </a:cxn>
              </a:cxnLst>
              <a:rect l="0" t="0" r="r" b="b"/>
              <a:pathLst>
                <a:path w="134" h="201">
                  <a:moveTo>
                    <a:pt x="134" y="62"/>
                  </a:moveTo>
                  <a:cubicBezTo>
                    <a:pt x="134" y="71"/>
                    <a:pt x="132" y="80"/>
                    <a:pt x="129" y="88"/>
                  </a:cubicBezTo>
                  <a:cubicBezTo>
                    <a:pt x="125" y="96"/>
                    <a:pt x="120" y="103"/>
                    <a:pt x="114" y="109"/>
                  </a:cubicBezTo>
                  <a:cubicBezTo>
                    <a:pt x="107" y="115"/>
                    <a:pt x="99" y="120"/>
                    <a:pt x="90" y="123"/>
                  </a:cubicBezTo>
                  <a:cubicBezTo>
                    <a:pt x="80" y="127"/>
                    <a:pt x="69" y="129"/>
                    <a:pt x="57" y="129"/>
                  </a:cubicBezTo>
                  <a:cubicBezTo>
                    <a:pt x="33" y="129"/>
                    <a:pt x="33" y="129"/>
                    <a:pt x="33" y="129"/>
                  </a:cubicBezTo>
                  <a:cubicBezTo>
                    <a:pt x="33" y="201"/>
                    <a:pt x="33" y="201"/>
                    <a:pt x="33" y="201"/>
                  </a:cubicBezTo>
                  <a:cubicBezTo>
                    <a:pt x="0" y="201"/>
                    <a:pt x="0" y="201"/>
                    <a:pt x="0" y="201"/>
                  </a:cubicBezTo>
                  <a:cubicBezTo>
                    <a:pt x="0" y="0"/>
                    <a:pt x="0" y="0"/>
                    <a:pt x="0" y="0"/>
                  </a:cubicBezTo>
                  <a:cubicBezTo>
                    <a:pt x="62" y="0"/>
                    <a:pt x="62" y="0"/>
                    <a:pt x="62" y="0"/>
                  </a:cubicBezTo>
                  <a:cubicBezTo>
                    <a:pt x="74" y="0"/>
                    <a:pt x="84" y="1"/>
                    <a:pt x="93" y="4"/>
                  </a:cubicBezTo>
                  <a:cubicBezTo>
                    <a:pt x="102" y="7"/>
                    <a:pt x="110" y="11"/>
                    <a:pt x="116" y="17"/>
                  </a:cubicBezTo>
                  <a:cubicBezTo>
                    <a:pt x="122" y="22"/>
                    <a:pt x="126" y="29"/>
                    <a:pt x="129" y="36"/>
                  </a:cubicBezTo>
                  <a:cubicBezTo>
                    <a:pt x="132" y="44"/>
                    <a:pt x="134" y="53"/>
                    <a:pt x="134" y="62"/>
                  </a:cubicBezTo>
                  <a:close/>
                  <a:moveTo>
                    <a:pt x="99" y="63"/>
                  </a:moveTo>
                  <a:cubicBezTo>
                    <a:pt x="99" y="58"/>
                    <a:pt x="98" y="53"/>
                    <a:pt x="96" y="49"/>
                  </a:cubicBezTo>
                  <a:cubicBezTo>
                    <a:pt x="94" y="44"/>
                    <a:pt x="92" y="41"/>
                    <a:pt x="88" y="38"/>
                  </a:cubicBezTo>
                  <a:cubicBezTo>
                    <a:pt x="85" y="34"/>
                    <a:pt x="80" y="32"/>
                    <a:pt x="75" y="30"/>
                  </a:cubicBezTo>
                  <a:cubicBezTo>
                    <a:pt x="69" y="29"/>
                    <a:pt x="63" y="28"/>
                    <a:pt x="56" y="28"/>
                  </a:cubicBezTo>
                  <a:cubicBezTo>
                    <a:pt x="33" y="28"/>
                    <a:pt x="33" y="28"/>
                    <a:pt x="33" y="28"/>
                  </a:cubicBezTo>
                  <a:cubicBezTo>
                    <a:pt x="33" y="100"/>
                    <a:pt x="33" y="100"/>
                    <a:pt x="33" y="100"/>
                  </a:cubicBezTo>
                  <a:cubicBezTo>
                    <a:pt x="54" y="100"/>
                    <a:pt x="54" y="100"/>
                    <a:pt x="54" y="100"/>
                  </a:cubicBezTo>
                  <a:cubicBezTo>
                    <a:pt x="68" y="100"/>
                    <a:pt x="79" y="97"/>
                    <a:pt x="87" y="91"/>
                  </a:cubicBezTo>
                  <a:cubicBezTo>
                    <a:pt x="95" y="85"/>
                    <a:pt x="99" y="76"/>
                    <a:pt x="99" y="6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 name="Freeform 40"/>
            <p:cNvSpPr>
              <a:spLocks noEditPoints="1"/>
            </p:cNvSpPr>
            <p:nvPr/>
          </p:nvSpPr>
          <p:spPr bwMode="invGray">
            <a:xfrm>
              <a:off x="1825757" y="5663736"/>
              <a:ext cx="115341" cy="118365"/>
            </a:xfrm>
            <a:custGeom>
              <a:avLst/>
              <a:gdLst/>
              <a:ahLst/>
              <a:cxnLst>
                <a:cxn ang="0">
                  <a:pos x="148" y="74"/>
                </a:cxn>
                <a:cxn ang="0">
                  <a:pos x="142" y="106"/>
                </a:cxn>
                <a:cxn ang="0">
                  <a:pos x="127" y="130"/>
                </a:cxn>
                <a:cxn ang="0">
                  <a:pos x="103" y="145"/>
                </a:cxn>
                <a:cxn ang="0">
                  <a:pos x="73" y="151"/>
                </a:cxn>
                <a:cxn ang="0">
                  <a:pos x="42" y="145"/>
                </a:cxn>
                <a:cxn ang="0">
                  <a:pos x="19" y="131"/>
                </a:cxn>
                <a:cxn ang="0">
                  <a:pos x="5" y="107"/>
                </a:cxn>
                <a:cxn ang="0">
                  <a:pos x="0" y="77"/>
                </a:cxn>
                <a:cxn ang="0">
                  <a:pos x="5" y="44"/>
                </a:cxn>
                <a:cxn ang="0">
                  <a:pos x="21" y="19"/>
                </a:cxn>
                <a:cxn ang="0">
                  <a:pos x="45" y="5"/>
                </a:cxn>
                <a:cxn ang="0">
                  <a:pos x="76" y="0"/>
                </a:cxn>
                <a:cxn ang="0">
                  <a:pos x="107" y="5"/>
                </a:cxn>
                <a:cxn ang="0">
                  <a:pos x="129" y="20"/>
                </a:cxn>
                <a:cxn ang="0">
                  <a:pos x="143" y="44"/>
                </a:cxn>
                <a:cxn ang="0">
                  <a:pos x="148" y="74"/>
                </a:cxn>
                <a:cxn ang="0">
                  <a:pos x="114" y="75"/>
                </a:cxn>
                <a:cxn ang="0">
                  <a:pos x="103" y="39"/>
                </a:cxn>
                <a:cxn ang="0">
                  <a:pos x="74" y="26"/>
                </a:cxn>
                <a:cxn ang="0">
                  <a:pos x="58" y="29"/>
                </a:cxn>
                <a:cxn ang="0">
                  <a:pos x="45" y="38"/>
                </a:cxn>
                <a:cxn ang="0">
                  <a:pos x="37" y="54"/>
                </a:cxn>
                <a:cxn ang="0">
                  <a:pos x="34" y="76"/>
                </a:cxn>
                <a:cxn ang="0">
                  <a:pos x="37" y="97"/>
                </a:cxn>
                <a:cxn ang="0">
                  <a:pos x="45" y="112"/>
                </a:cxn>
                <a:cxn ang="0">
                  <a:pos x="58" y="121"/>
                </a:cxn>
                <a:cxn ang="0">
                  <a:pos x="75" y="124"/>
                </a:cxn>
                <a:cxn ang="0">
                  <a:pos x="104" y="112"/>
                </a:cxn>
                <a:cxn ang="0">
                  <a:pos x="114" y="75"/>
                </a:cxn>
              </a:cxnLst>
              <a:rect l="0" t="0" r="r" b="b"/>
              <a:pathLst>
                <a:path w="148" h="151">
                  <a:moveTo>
                    <a:pt x="148" y="74"/>
                  </a:moveTo>
                  <a:cubicBezTo>
                    <a:pt x="148" y="86"/>
                    <a:pt x="146" y="96"/>
                    <a:pt x="142" y="106"/>
                  </a:cubicBezTo>
                  <a:cubicBezTo>
                    <a:pt x="139" y="115"/>
                    <a:pt x="134" y="124"/>
                    <a:pt x="127" y="130"/>
                  </a:cubicBezTo>
                  <a:cubicBezTo>
                    <a:pt x="120" y="137"/>
                    <a:pt x="113" y="142"/>
                    <a:pt x="103" y="145"/>
                  </a:cubicBezTo>
                  <a:cubicBezTo>
                    <a:pt x="94" y="149"/>
                    <a:pt x="84" y="151"/>
                    <a:pt x="73" y="151"/>
                  </a:cubicBezTo>
                  <a:cubicBezTo>
                    <a:pt x="61" y="151"/>
                    <a:pt x="51" y="149"/>
                    <a:pt x="42" y="145"/>
                  </a:cubicBezTo>
                  <a:cubicBezTo>
                    <a:pt x="33" y="142"/>
                    <a:pt x="26" y="137"/>
                    <a:pt x="19" y="131"/>
                  </a:cubicBezTo>
                  <a:cubicBezTo>
                    <a:pt x="13" y="124"/>
                    <a:pt x="8" y="117"/>
                    <a:pt x="5" y="107"/>
                  </a:cubicBezTo>
                  <a:cubicBezTo>
                    <a:pt x="1" y="98"/>
                    <a:pt x="0" y="88"/>
                    <a:pt x="0" y="77"/>
                  </a:cubicBezTo>
                  <a:cubicBezTo>
                    <a:pt x="0" y="64"/>
                    <a:pt x="2" y="53"/>
                    <a:pt x="5" y="44"/>
                  </a:cubicBezTo>
                  <a:cubicBezTo>
                    <a:pt x="9" y="34"/>
                    <a:pt x="14" y="26"/>
                    <a:pt x="21" y="19"/>
                  </a:cubicBezTo>
                  <a:cubicBezTo>
                    <a:pt x="28" y="13"/>
                    <a:pt x="36" y="8"/>
                    <a:pt x="45" y="5"/>
                  </a:cubicBezTo>
                  <a:cubicBezTo>
                    <a:pt x="55" y="1"/>
                    <a:pt x="65" y="0"/>
                    <a:pt x="76" y="0"/>
                  </a:cubicBezTo>
                  <a:cubicBezTo>
                    <a:pt x="88" y="0"/>
                    <a:pt x="98" y="2"/>
                    <a:pt x="107" y="5"/>
                  </a:cubicBezTo>
                  <a:cubicBezTo>
                    <a:pt x="116" y="9"/>
                    <a:pt x="123" y="14"/>
                    <a:pt x="129" y="20"/>
                  </a:cubicBezTo>
                  <a:cubicBezTo>
                    <a:pt x="135" y="27"/>
                    <a:pt x="140" y="35"/>
                    <a:pt x="143" y="44"/>
                  </a:cubicBezTo>
                  <a:cubicBezTo>
                    <a:pt x="146" y="53"/>
                    <a:pt x="148" y="63"/>
                    <a:pt x="148" y="74"/>
                  </a:cubicBezTo>
                  <a:close/>
                  <a:moveTo>
                    <a:pt x="114" y="75"/>
                  </a:moveTo>
                  <a:cubicBezTo>
                    <a:pt x="114" y="59"/>
                    <a:pt x="110" y="47"/>
                    <a:pt x="103" y="39"/>
                  </a:cubicBezTo>
                  <a:cubicBezTo>
                    <a:pt x="96" y="31"/>
                    <a:pt x="87" y="26"/>
                    <a:pt x="74" y="26"/>
                  </a:cubicBezTo>
                  <a:cubicBezTo>
                    <a:pt x="68" y="26"/>
                    <a:pt x="63" y="27"/>
                    <a:pt x="58" y="29"/>
                  </a:cubicBezTo>
                  <a:cubicBezTo>
                    <a:pt x="53" y="31"/>
                    <a:pt x="49" y="34"/>
                    <a:pt x="45" y="38"/>
                  </a:cubicBezTo>
                  <a:cubicBezTo>
                    <a:pt x="42" y="42"/>
                    <a:pt x="39" y="48"/>
                    <a:pt x="37" y="54"/>
                  </a:cubicBezTo>
                  <a:cubicBezTo>
                    <a:pt x="35" y="60"/>
                    <a:pt x="34" y="67"/>
                    <a:pt x="34" y="76"/>
                  </a:cubicBezTo>
                  <a:cubicBezTo>
                    <a:pt x="34" y="84"/>
                    <a:pt x="35" y="91"/>
                    <a:pt x="37" y="97"/>
                  </a:cubicBezTo>
                  <a:cubicBezTo>
                    <a:pt x="39" y="103"/>
                    <a:pt x="41" y="108"/>
                    <a:pt x="45" y="112"/>
                  </a:cubicBezTo>
                  <a:cubicBezTo>
                    <a:pt x="49" y="116"/>
                    <a:pt x="53" y="119"/>
                    <a:pt x="58" y="121"/>
                  </a:cubicBezTo>
                  <a:cubicBezTo>
                    <a:pt x="63" y="123"/>
                    <a:pt x="69" y="124"/>
                    <a:pt x="75" y="124"/>
                  </a:cubicBezTo>
                  <a:cubicBezTo>
                    <a:pt x="87" y="124"/>
                    <a:pt x="97" y="120"/>
                    <a:pt x="104" y="112"/>
                  </a:cubicBezTo>
                  <a:cubicBezTo>
                    <a:pt x="111"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9" name="Rectangle 18"/>
          <p:cNvSpPr/>
          <p:nvPr/>
        </p:nvSpPr>
        <p:spPr>
          <a:xfrm>
            <a:off x="985600"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0" name="Group 19"/>
          <p:cNvGrpSpPr/>
          <p:nvPr/>
        </p:nvGrpSpPr>
        <p:grpSpPr>
          <a:xfrm>
            <a:off x="1123782" y="1335276"/>
            <a:ext cx="687046" cy="141236"/>
            <a:chOff x="1382110" y="560118"/>
            <a:chExt cx="1085320" cy="224189"/>
          </a:xfrm>
        </p:grpSpPr>
        <p:sp>
          <p:nvSpPr>
            <p:cNvPr id="21" name="Freeform 22"/>
            <p:cNvSpPr>
              <a:spLocks/>
            </p:cNvSpPr>
            <p:nvPr/>
          </p:nvSpPr>
          <p:spPr bwMode="invGray">
            <a:xfrm>
              <a:off x="1382110" y="614823"/>
              <a:ext cx="89549" cy="119813"/>
            </a:xfrm>
            <a:custGeom>
              <a:avLst/>
              <a:gdLst/>
              <a:ahLst/>
              <a:cxnLst>
                <a:cxn ang="0">
                  <a:pos x="102" y="146"/>
                </a:cxn>
                <a:cxn ang="0">
                  <a:pos x="89" y="148"/>
                </a:cxn>
                <a:cxn ang="0">
                  <a:pos x="75" y="150"/>
                </a:cxn>
                <a:cxn ang="0">
                  <a:pos x="61" y="151"/>
                </a:cxn>
                <a:cxn ang="0">
                  <a:pos x="35" y="148"/>
                </a:cxn>
                <a:cxn ang="0">
                  <a:pos x="16" y="140"/>
                </a:cxn>
                <a:cxn ang="0">
                  <a:pos x="4" y="126"/>
                </a:cxn>
                <a:cxn ang="0">
                  <a:pos x="0" y="109"/>
                </a:cxn>
                <a:cxn ang="0">
                  <a:pos x="3" y="95"/>
                </a:cxn>
                <a:cxn ang="0">
                  <a:pos x="10" y="84"/>
                </a:cxn>
                <a:cxn ang="0">
                  <a:pos x="21" y="76"/>
                </a:cxn>
                <a:cxn ang="0">
                  <a:pos x="35" y="72"/>
                </a:cxn>
                <a:cxn ang="0">
                  <a:pos x="35" y="71"/>
                </a:cxn>
                <a:cxn ang="0">
                  <a:pos x="24" y="68"/>
                </a:cxn>
                <a:cxn ang="0">
                  <a:pos x="15" y="61"/>
                </a:cxn>
                <a:cxn ang="0">
                  <a:pos x="8" y="51"/>
                </a:cxn>
                <a:cxn ang="0">
                  <a:pos x="6" y="39"/>
                </a:cxn>
                <a:cxn ang="0">
                  <a:pos x="10" y="22"/>
                </a:cxn>
                <a:cxn ang="0">
                  <a:pos x="23" y="10"/>
                </a:cxn>
                <a:cxn ang="0">
                  <a:pos x="42" y="2"/>
                </a:cxn>
                <a:cxn ang="0">
                  <a:pos x="65" y="0"/>
                </a:cxn>
                <a:cxn ang="0">
                  <a:pos x="86" y="2"/>
                </a:cxn>
                <a:cxn ang="0">
                  <a:pos x="107" y="6"/>
                </a:cxn>
                <a:cxn ang="0">
                  <a:pos x="107" y="33"/>
                </a:cxn>
                <a:cxn ang="0">
                  <a:pos x="97" y="30"/>
                </a:cxn>
                <a:cxn ang="0">
                  <a:pos x="87" y="27"/>
                </a:cxn>
                <a:cxn ang="0">
                  <a:pos x="77" y="25"/>
                </a:cxn>
                <a:cxn ang="0">
                  <a:pos x="68" y="25"/>
                </a:cxn>
                <a:cxn ang="0">
                  <a:pos x="56" y="26"/>
                </a:cxn>
                <a:cxn ang="0">
                  <a:pos x="47" y="29"/>
                </a:cxn>
                <a:cxn ang="0">
                  <a:pos x="41" y="35"/>
                </a:cxn>
                <a:cxn ang="0">
                  <a:pos x="39" y="42"/>
                </a:cxn>
                <a:cxn ang="0">
                  <a:pos x="42" y="51"/>
                </a:cxn>
                <a:cxn ang="0">
                  <a:pos x="49" y="57"/>
                </a:cxn>
                <a:cxn ang="0">
                  <a:pos x="60" y="61"/>
                </a:cxn>
                <a:cxn ang="0">
                  <a:pos x="73" y="62"/>
                </a:cxn>
                <a:cxn ang="0">
                  <a:pos x="78" y="62"/>
                </a:cxn>
                <a:cxn ang="0">
                  <a:pos x="84" y="62"/>
                </a:cxn>
                <a:cxn ang="0">
                  <a:pos x="90" y="62"/>
                </a:cxn>
                <a:cxn ang="0">
                  <a:pos x="94" y="61"/>
                </a:cxn>
                <a:cxn ang="0">
                  <a:pos x="94" y="86"/>
                </a:cxn>
                <a:cxn ang="0">
                  <a:pos x="87" y="85"/>
                </a:cxn>
                <a:cxn ang="0">
                  <a:pos x="74" y="85"/>
                </a:cxn>
                <a:cxn ang="0">
                  <a:pos x="44" y="90"/>
                </a:cxn>
                <a:cxn ang="0">
                  <a:pos x="34" y="105"/>
                </a:cxn>
                <a:cxn ang="0">
                  <a:pos x="36" y="113"/>
                </a:cxn>
                <a:cxn ang="0">
                  <a:pos x="42" y="120"/>
                </a:cxn>
                <a:cxn ang="0">
                  <a:pos x="53" y="124"/>
                </a:cxn>
                <a:cxn ang="0">
                  <a:pos x="68" y="126"/>
                </a:cxn>
                <a:cxn ang="0">
                  <a:pos x="80" y="125"/>
                </a:cxn>
                <a:cxn ang="0">
                  <a:pos x="91" y="123"/>
                </a:cxn>
                <a:cxn ang="0">
                  <a:pos x="103" y="120"/>
                </a:cxn>
                <a:cxn ang="0">
                  <a:pos x="113" y="117"/>
                </a:cxn>
                <a:cxn ang="0">
                  <a:pos x="113" y="143"/>
                </a:cxn>
                <a:cxn ang="0">
                  <a:pos x="102" y="146"/>
                </a:cxn>
              </a:cxnLst>
              <a:rect l="0" t="0" r="r" b="b"/>
              <a:pathLst>
                <a:path w="113" h="151">
                  <a:moveTo>
                    <a:pt x="102" y="146"/>
                  </a:moveTo>
                  <a:cubicBezTo>
                    <a:pt x="98" y="147"/>
                    <a:pt x="93" y="148"/>
                    <a:pt x="89" y="148"/>
                  </a:cubicBezTo>
                  <a:cubicBezTo>
                    <a:pt x="85" y="149"/>
                    <a:pt x="80" y="150"/>
                    <a:pt x="75" y="150"/>
                  </a:cubicBezTo>
                  <a:cubicBezTo>
                    <a:pt x="70" y="150"/>
                    <a:pt x="66" y="151"/>
                    <a:pt x="61" y="151"/>
                  </a:cubicBezTo>
                  <a:cubicBezTo>
                    <a:pt x="51" y="151"/>
                    <a:pt x="43" y="150"/>
                    <a:pt x="35" y="148"/>
                  </a:cubicBezTo>
                  <a:cubicBezTo>
                    <a:pt x="28" y="146"/>
                    <a:pt x="21" y="143"/>
                    <a:pt x="16" y="140"/>
                  </a:cubicBezTo>
                  <a:cubicBezTo>
                    <a:pt x="11" y="136"/>
                    <a:pt x="7" y="132"/>
                    <a:pt x="4" y="126"/>
                  </a:cubicBezTo>
                  <a:cubicBezTo>
                    <a:pt x="2" y="121"/>
                    <a:pt x="0" y="116"/>
                    <a:pt x="0" y="109"/>
                  </a:cubicBezTo>
                  <a:cubicBezTo>
                    <a:pt x="0" y="104"/>
                    <a:pt x="1" y="99"/>
                    <a:pt x="3" y="95"/>
                  </a:cubicBezTo>
                  <a:cubicBezTo>
                    <a:pt x="5" y="91"/>
                    <a:pt x="7" y="87"/>
                    <a:pt x="10" y="84"/>
                  </a:cubicBezTo>
                  <a:cubicBezTo>
                    <a:pt x="13" y="81"/>
                    <a:pt x="17" y="78"/>
                    <a:pt x="21" y="76"/>
                  </a:cubicBezTo>
                  <a:cubicBezTo>
                    <a:pt x="25" y="74"/>
                    <a:pt x="30" y="73"/>
                    <a:pt x="35" y="72"/>
                  </a:cubicBezTo>
                  <a:cubicBezTo>
                    <a:pt x="35" y="71"/>
                    <a:pt x="35" y="71"/>
                    <a:pt x="35" y="71"/>
                  </a:cubicBezTo>
                  <a:cubicBezTo>
                    <a:pt x="31" y="71"/>
                    <a:pt x="27" y="69"/>
                    <a:pt x="24" y="68"/>
                  </a:cubicBezTo>
                  <a:cubicBezTo>
                    <a:pt x="20" y="66"/>
                    <a:pt x="17" y="64"/>
                    <a:pt x="15" y="61"/>
                  </a:cubicBezTo>
                  <a:cubicBezTo>
                    <a:pt x="12" y="58"/>
                    <a:pt x="10" y="55"/>
                    <a:pt x="8" y="51"/>
                  </a:cubicBezTo>
                  <a:cubicBezTo>
                    <a:pt x="7" y="48"/>
                    <a:pt x="6" y="44"/>
                    <a:pt x="6" y="39"/>
                  </a:cubicBezTo>
                  <a:cubicBezTo>
                    <a:pt x="6" y="33"/>
                    <a:pt x="7" y="27"/>
                    <a:pt x="10" y="22"/>
                  </a:cubicBezTo>
                  <a:cubicBezTo>
                    <a:pt x="14" y="17"/>
                    <a:pt x="18" y="13"/>
                    <a:pt x="23" y="10"/>
                  </a:cubicBezTo>
                  <a:cubicBezTo>
                    <a:pt x="29" y="6"/>
                    <a:pt x="35" y="4"/>
                    <a:pt x="42" y="2"/>
                  </a:cubicBezTo>
                  <a:cubicBezTo>
                    <a:pt x="49" y="1"/>
                    <a:pt x="57" y="0"/>
                    <a:pt x="65" y="0"/>
                  </a:cubicBezTo>
                  <a:cubicBezTo>
                    <a:pt x="72" y="0"/>
                    <a:pt x="79" y="0"/>
                    <a:pt x="86" y="2"/>
                  </a:cubicBezTo>
                  <a:cubicBezTo>
                    <a:pt x="94" y="3"/>
                    <a:pt x="100" y="4"/>
                    <a:pt x="107" y="6"/>
                  </a:cubicBezTo>
                  <a:cubicBezTo>
                    <a:pt x="107" y="33"/>
                    <a:pt x="107" y="33"/>
                    <a:pt x="107" y="33"/>
                  </a:cubicBezTo>
                  <a:cubicBezTo>
                    <a:pt x="104" y="32"/>
                    <a:pt x="101" y="31"/>
                    <a:pt x="97" y="30"/>
                  </a:cubicBezTo>
                  <a:cubicBezTo>
                    <a:pt x="94" y="29"/>
                    <a:pt x="91" y="28"/>
                    <a:pt x="87" y="27"/>
                  </a:cubicBezTo>
                  <a:cubicBezTo>
                    <a:pt x="84" y="26"/>
                    <a:pt x="81" y="26"/>
                    <a:pt x="77" y="25"/>
                  </a:cubicBezTo>
                  <a:cubicBezTo>
                    <a:pt x="74" y="25"/>
                    <a:pt x="71" y="25"/>
                    <a:pt x="68" y="25"/>
                  </a:cubicBezTo>
                  <a:cubicBezTo>
                    <a:pt x="64" y="25"/>
                    <a:pt x="60" y="25"/>
                    <a:pt x="56" y="26"/>
                  </a:cubicBezTo>
                  <a:cubicBezTo>
                    <a:pt x="53" y="27"/>
                    <a:pt x="50" y="28"/>
                    <a:pt x="47" y="29"/>
                  </a:cubicBezTo>
                  <a:cubicBezTo>
                    <a:pt x="44" y="31"/>
                    <a:pt x="42" y="33"/>
                    <a:pt x="41" y="35"/>
                  </a:cubicBezTo>
                  <a:cubicBezTo>
                    <a:pt x="40" y="37"/>
                    <a:pt x="39" y="39"/>
                    <a:pt x="39" y="42"/>
                  </a:cubicBezTo>
                  <a:cubicBezTo>
                    <a:pt x="39" y="46"/>
                    <a:pt x="40" y="49"/>
                    <a:pt x="42" y="51"/>
                  </a:cubicBezTo>
                  <a:cubicBezTo>
                    <a:pt x="44" y="54"/>
                    <a:pt x="46" y="56"/>
                    <a:pt x="49" y="57"/>
                  </a:cubicBezTo>
                  <a:cubicBezTo>
                    <a:pt x="52" y="59"/>
                    <a:pt x="56" y="60"/>
                    <a:pt x="60" y="61"/>
                  </a:cubicBezTo>
                  <a:cubicBezTo>
                    <a:pt x="64" y="62"/>
                    <a:pt x="69" y="62"/>
                    <a:pt x="73" y="62"/>
                  </a:cubicBezTo>
                  <a:cubicBezTo>
                    <a:pt x="74" y="62"/>
                    <a:pt x="76" y="62"/>
                    <a:pt x="78" y="62"/>
                  </a:cubicBezTo>
                  <a:cubicBezTo>
                    <a:pt x="80" y="62"/>
                    <a:pt x="82" y="62"/>
                    <a:pt x="84" y="62"/>
                  </a:cubicBezTo>
                  <a:cubicBezTo>
                    <a:pt x="86" y="62"/>
                    <a:pt x="88" y="62"/>
                    <a:pt x="90" y="62"/>
                  </a:cubicBezTo>
                  <a:cubicBezTo>
                    <a:pt x="92" y="61"/>
                    <a:pt x="93" y="61"/>
                    <a:pt x="94" y="61"/>
                  </a:cubicBezTo>
                  <a:cubicBezTo>
                    <a:pt x="94" y="86"/>
                    <a:pt x="94" y="86"/>
                    <a:pt x="94" y="86"/>
                  </a:cubicBezTo>
                  <a:cubicBezTo>
                    <a:pt x="93" y="85"/>
                    <a:pt x="90" y="85"/>
                    <a:pt x="87" y="85"/>
                  </a:cubicBezTo>
                  <a:cubicBezTo>
                    <a:pt x="83" y="85"/>
                    <a:pt x="79" y="85"/>
                    <a:pt x="74" y="85"/>
                  </a:cubicBezTo>
                  <a:cubicBezTo>
                    <a:pt x="61" y="85"/>
                    <a:pt x="51" y="86"/>
                    <a:pt x="44" y="90"/>
                  </a:cubicBezTo>
                  <a:cubicBezTo>
                    <a:pt x="37" y="93"/>
                    <a:pt x="34" y="98"/>
                    <a:pt x="34" y="105"/>
                  </a:cubicBezTo>
                  <a:cubicBezTo>
                    <a:pt x="34" y="108"/>
                    <a:pt x="35" y="111"/>
                    <a:pt x="36" y="113"/>
                  </a:cubicBezTo>
                  <a:cubicBezTo>
                    <a:pt x="37" y="116"/>
                    <a:pt x="39" y="118"/>
                    <a:pt x="42" y="120"/>
                  </a:cubicBezTo>
                  <a:cubicBezTo>
                    <a:pt x="45" y="122"/>
                    <a:pt x="48" y="123"/>
                    <a:pt x="53" y="124"/>
                  </a:cubicBezTo>
                  <a:cubicBezTo>
                    <a:pt x="57" y="125"/>
                    <a:pt x="62" y="126"/>
                    <a:pt x="68" y="126"/>
                  </a:cubicBezTo>
                  <a:cubicBezTo>
                    <a:pt x="72" y="126"/>
                    <a:pt x="76" y="126"/>
                    <a:pt x="80" y="125"/>
                  </a:cubicBezTo>
                  <a:cubicBezTo>
                    <a:pt x="84" y="125"/>
                    <a:pt x="88" y="124"/>
                    <a:pt x="91" y="123"/>
                  </a:cubicBezTo>
                  <a:cubicBezTo>
                    <a:pt x="95" y="122"/>
                    <a:pt x="99" y="122"/>
                    <a:pt x="103" y="120"/>
                  </a:cubicBezTo>
                  <a:cubicBezTo>
                    <a:pt x="106" y="119"/>
                    <a:pt x="110" y="118"/>
                    <a:pt x="113" y="117"/>
                  </a:cubicBezTo>
                  <a:cubicBezTo>
                    <a:pt x="113" y="143"/>
                    <a:pt x="113" y="143"/>
                    <a:pt x="113" y="143"/>
                  </a:cubicBezTo>
                  <a:cubicBezTo>
                    <a:pt x="109" y="144"/>
                    <a:pt x="106" y="145"/>
                    <a:pt x="102" y="146"/>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 name="Freeform 23"/>
            <p:cNvSpPr>
              <a:spLocks/>
            </p:cNvSpPr>
            <p:nvPr/>
          </p:nvSpPr>
          <p:spPr bwMode="invGray">
            <a:xfrm>
              <a:off x="1476355" y="617173"/>
              <a:ext cx="122081" cy="117464"/>
            </a:xfrm>
            <a:custGeom>
              <a:avLst/>
              <a:gdLst/>
              <a:ahLst/>
              <a:cxnLst>
                <a:cxn ang="0">
                  <a:pos x="20" y="0"/>
                </a:cxn>
                <a:cxn ang="0">
                  <a:pos x="44" y="8"/>
                </a:cxn>
                <a:cxn ang="0">
                  <a:pos x="51" y="35"/>
                </a:cxn>
                <a:cxn ang="0">
                  <a:pos x="51" y="79"/>
                </a:cxn>
                <a:cxn ang="0">
                  <a:pos x="60" y="111"/>
                </a:cxn>
                <a:cxn ang="0">
                  <a:pos x="87" y="121"/>
                </a:cxn>
                <a:cxn ang="0">
                  <a:pos x="101" y="118"/>
                </a:cxn>
                <a:cxn ang="0">
                  <a:pos x="112" y="110"/>
                </a:cxn>
                <a:cxn ang="0">
                  <a:pos x="119" y="97"/>
                </a:cxn>
                <a:cxn ang="0">
                  <a:pos x="121" y="77"/>
                </a:cxn>
                <a:cxn ang="0">
                  <a:pos x="117" y="38"/>
                </a:cxn>
                <a:cxn ang="0">
                  <a:pos x="104" y="0"/>
                </a:cxn>
                <a:cxn ang="0">
                  <a:pos x="138" y="0"/>
                </a:cxn>
                <a:cxn ang="0">
                  <a:pos x="150" y="37"/>
                </a:cxn>
                <a:cxn ang="0">
                  <a:pos x="154" y="75"/>
                </a:cxn>
                <a:cxn ang="0">
                  <a:pos x="150" y="106"/>
                </a:cxn>
                <a:cxn ang="0">
                  <a:pos x="136" y="129"/>
                </a:cxn>
                <a:cxn ang="0">
                  <a:pos x="114" y="143"/>
                </a:cxn>
                <a:cxn ang="0">
                  <a:pos x="86" y="148"/>
                </a:cxn>
                <a:cxn ang="0">
                  <a:pos x="54" y="142"/>
                </a:cxn>
                <a:cxn ang="0">
                  <a:pos x="34" y="128"/>
                </a:cxn>
                <a:cxn ang="0">
                  <a:pos x="22" y="107"/>
                </a:cxn>
                <a:cxn ang="0">
                  <a:pos x="18" y="82"/>
                </a:cxn>
                <a:cxn ang="0">
                  <a:pos x="18" y="45"/>
                </a:cxn>
                <a:cxn ang="0">
                  <a:pos x="16" y="30"/>
                </a:cxn>
                <a:cxn ang="0">
                  <a:pos x="8" y="25"/>
                </a:cxn>
                <a:cxn ang="0">
                  <a:pos x="4" y="26"/>
                </a:cxn>
                <a:cxn ang="0">
                  <a:pos x="0" y="26"/>
                </a:cxn>
                <a:cxn ang="0">
                  <a:pos x="0" y="3"/>
                </a:cxn>
                <a:cxn ang="0">
                  <a:pos x="8" y="0"/>
                </a:cxn>
                <a:cxn ang="0">
                  <a:pos x="20" y="0"/>
                </a:cxn>
              </a:cxnLst>
              <a:rect l="0" t="0" r="r" b="b"/>
              <a:pathLst>
                <a:path w="154" h="148">
                  <a:moveTo>
                    <a:pt x="20" y="0"/>
                  </a:moveTo>
                  <a:cubicBezTo>
                    <a:pt x="31" y="0"/>
                    <a:pt x="39" y="2"/>
                    <a:pt x="44" y="8"/>
                  </a:cubicBezTo>
                  <a:cubicBezTo>
                    <a:pt x="49" y="14"/>
                    <a:pt x="51" y="23"/>
                    <a:pt x="51" y="35"/>
                  </a:cubicBezTo>
                  <a:cubicBezTo>
                    <a:pt x="51" y="79"/>
                    <a:pt x="51" y="79"/>
                    <a:pt x="51" y="79"/>
                  </a:cubicBezTo>
                  <a:cubicBezTo>
                    <a:pt x="51" y="93"/>
                    <a:pt x="54" y="104"/>
                    <a:pt x="60" y="111"/>
                  </a:cubicBezTo>
                  <a:cubicBezTo>
                    <a:pt x="66" y="118"/>
                    <a:pt x="75" y="121"/>
                    <a:pt x="87" y="121"/>
                  </a:cubicBezTo>
                  <a:cubicBezTo>
                    <a:pt x="92" y="121"/>
                    <a:pt x="97" y="120"/>
                    <a:pt x="101" y="118"/>
                  </a:cubicBezTo>
                  <a:cubicBezTo>
                    <a:pt x="105" y="117"/>
                    <a:pt x="109" y="114"/>
                    <a:pt x="112" y="110"/>
                  </a:cubicBezTo>
                  <a:cubicBezTo>
                    <a:pt x="115" y="107"/>
                    <a:pt x="117" y="102"/>
                    <a:pt x="119" y="97"/>
                  </a:cubicBezTo>
                  <a:cubicBezTo>
                    <a:pt x="120" y="91"/>
                    <a:pt x="121" y="85"/>
                    <a:pt x="121" y="77"/>
                  </a:cubicBezTo>
                  <a:cubicBezTo>
                    <a:pt x="121" y="64"/>
                    <a:pt x="120" y="51"/>
                    <a:pt x="117" y="38"/>
                  </a:cubicBezTo>
                  <a:cubicBezTo>
                    <a:pt x="114" y="25"/>
                    <a:pt x="109" y="13"/>
                    <a:pt x="104" y="0"/>
                  </a:cubicBezTo>
                  <a:cubicBezTo>
                    <a:pt x="138" y="0"/>
                    <a:pt x="138" y="0"/>
                    <a:pt x="138" y="0"/>
                  </a:cubicBezTo>
                  <a:cubicBezTo>
                    <a:pt x="144" y="12"/>
                    <a:pt x="148" y="24"/>
                    <a:pt x="150" y="37"/>
                  </a:cubicBezTo>
                  <a:cubicBezTo>
                    <a:pt x="153" y="49"/>
                    <a:pt x="154" y="62"/>
                    <a:pt x="154" y="75"/>
                  </a:cubicBezTo>
                  <a:cubicBezTo>
                    <a:pt x="154" y="87"/>
                    <a:pt x="153" y="97"/>
                    <a:pt x="150" y="106"/>
                  </a:cubicBezTo>
                  <a:cubicBezTo>
                    <a:pt x="147" y="115"/>
                    <a:pt x="142" y="123"/>
                    <a:pt x="136" y="129"/>
                  </a:cubicBezTo>
                  <a:cubicBezTo>
                    <a:pt x="130" y="135"/>
                    <a:pt x="123" y="140"/>
                    <a:pt x="114" y="143"/>
                  </a:cubicBezTo>
                  <a:cubicBezTo>
                    <a:pt x="106" y="146"/>
                    <a:pt x="96" y="148"/>
                    <a:pt x="86" y="148"/>
                  </a:cubicBezTo>
                  <a:cubicBezTo>
                    <a:pt x="73" y="148"/>
                    <a:pt x="63" y="146"/>
                    <a:pt x="54" y="142"/>
                  </a:cubicBezTo>
                  <a:cubicBezTo>
                    <a:pt x="46" y="139"/>
                    <a:pt x="39" y="134"/>
                    <a:pt x="34" y="128"/>
                  </a:cubicBezTo>
                  <a:cubicBezTo>
                    <a:pt x="28" y="122"/>
                    <a:pt x="24" y="115"/>
                    <a:pt x="22" y="107"/>
                  </a:cubicBezTo>
                  <a:cubicBezTo>
                    <a:pt x="20" y="99"/>
                    <a:pt x="18" y="91"/>
                    <a:pt x="18" y="82"/>
                  </a:cubicBezTo>
                  <a:cubicBezTo>
                    <a:pt x="18" y="45"/>
                    <a:pt x="18" y="45"/>
                    <a:pt x="18" y="45"/>
                  </a:cubicBezTo>
                  <a:cubicBezTo>
                    <a:pt x="18" y="38"/>
                    <a:pt x="18" y="33"/>
                    <a:pt x="16" y="30"/>
                  </a:cubicBezTo>
                  <a:cubicBezTo>
                    <a:pt x="14" y="27"/>
                    <a:pt x="11" y="25"/>
                    <a:pt x="8" y="25"/>
                  </a:cubicBezTo>
                  <a:cubicBezTo>
                    <a:pt x="7" y="25"/>
                    <a:pt x="5" y="25"/>
                    <a:pt x="4" y="26"/>
                  </a:cubicBezTo>
                  <a:cubicBezTo>
                    <a:pt x="3" y="26"/>
                    <a:pt x="1" y="26"/>
                    <a:pt x="0" y="26"/>
                  </a:cubicBezTo>
                  <a:cubicBezTo>
                    <a:pt x="0" y="3"/>
                    <a:pt x="0" y="3"/>
                    <a:pt x="0" y="3"/>
                  </a:cubicBezTo>
                  <a:cubicBezTo>
                    <a:pt x="2" y="2"/>
                    <a:pt x="5" y="1"/>
                    <a:pt x="8" y="0"/>
                  </a:cubicBezTo>
                  <a:cubicBezTo>
                    <a:pt x="11" y="0"/>
                    <a:pt x="15" y="0"/>
                    <a:pt x="20" y="0"/>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 name="Freeform 24"/>
            <p:cNvSpPr>
              <a:spLocks/>
            </p:cNvSpPr>
            <p:nvPr/>
          </p:nvSpPr>
          <p:spPr bwMode="invGray">
            <a:xfrm>
              <a:off x="1600784" y="614823"/>
              <a:ext cx="124429" cy="169484"/>
            </a:xfrm>
            <a:custGeom>
              <a:avLst/>
              <a:gdLst/>
              <a:ahLst/>
              <a:cxnLst>
                <a:cxn ang="0">
                  <a:pos x="151" y="214"/>
                </a:cxn>
                <a:cxn ang="0">
                  <a:pos x="142" y="214"/>
                </a:cxn>
                <a:cxn ang="0">
                  <a:pos x="127" y="212"/>
                </a:cxn>
                <a:cxn ang="0">
                  <a:pos x="115" y="204"/>
                </a:cxn>
                <a:cxn ang="0">
                  <a:pos x="105" y="190"/>
                </a:cxn>
                <a:cxn ang="0">
                  <a:pos x="95" y="170"/>
                </a:cxn>
                <a:cxn ang="0">
                  <a:pos x="77" y="128"/>
                </a:cxn>
                <a:cxn ang="0">
                  <a:pos x="36" y="212"/>
                </a:cxn>
                <a:cxn ang="0">
                  <a:pos x="0" y="212"/>
                </a:cxn>
                <a:cxn ang="0">
                  <a:pos x="63" y="99"/>
                </a:cxn>
                <a:cxn ang="0">
                  <a:pos x="41" y="51"/>
                </a:cxn>
                <a:cxn ang="0">
                  <a:pos x="30" y="32"/>
                </a:cxn>
                <a:cxn ang="0">
                  <a:pos x="18" y="26"/>
                </a:cxn>
                <a:cxn ang="0">
                  <a:pos x="9" y="28"/>
                </a:cxn>
                <a:cxn ang="0">
                  <a:pos x="9" y="2"/>
                </a:cxn>
                <a:cxn ang="0">
                  <a:pos x="16" y="0"/>
                </a:cxn>
                <a:cxn ang="0">
                  <a:pos x="24" y="0"/>
                </a:cxn>
                <a:cxn ang="0">
                  <a:pos x="37" y="2"/>
                </a:cxn>
                <a:cxn ang="0">
                  <a:pos x="47" y="7"/>
                </a:cxn>
                <a:cxn ang="0">
                  <a:pos x="55" y="16"/>
                </a:cxn>
                <a:cxn ang="0">
                  <a:pos x="63" y="30"/>
                </a:cxn>
                <a:cxn ang="0">
                  <a:pos x="80" y="71"/>
                </a:cxn>
                <a:cxn ang="0">
                  <a:pos x="112" y="3"/>
                </a:cxn>
                <a:cxn ang="0">
                  <a:pos x="148" y="3"/>
                </a:cxn>
                <a:cxn ang="0">
                  <a:pos x="95" y="100"/>
                </a:cxn>
                <a:cxn ang="0">
                  <a:pos x="122" y="161"/>
                </a:cxn>
                <a:cxn ang="0">
                  <a:pos x="134" y="181"/>
                </a:cxn>
                <a:cxn ang="0">
                  <a:pos x="148" y="188"/>
                </a:cxn>
                <a:cxn ang="0">
                  <a:pos x="153" y="188"/>
                </a:cxn>
                <a:cxn ang="0">
                  <a:pos x="157" y="187"/>
                </a:cxn>
                <a:cxn ang="0">
                  <a:pos x="157" y="212"/>
                </a:cxn>
                <a:cxn ang="0">
                  <a:pos x="151" y="214"/>
                </a:cxn>
              </a:cxnLst>
              <a:rect l="0" t="0" r="r" b="b"/>
              <a:pathLst>
                <a:path w="157" h="214">
                  <a:moveTo>
                    <a:pt x="151" y="214"/>
                  </a:moveTo>
                  <a:cubicBezTo>
                    <a:pt x="148" y="214"/>
                    <a:pt x="145" y="214"/>
                    <a:pt x="142" y="214"/>
                  </a:cubicBezTo>
                  <a:cubicBezTo>
                    <a:pt x="137" y="214"/>
                    <a:pt x="132" y="214"/>
                    <a:pt x="127" y="212"/>
                  </a:cubicBezTo>
                  <a:cubicBezTo>
                    <a:pt x="123" y="210"/>
                    <a:pt x="119" y="208"/>
                    <a:pt x="115" y="204"/>
                  </a:cubicBezTo>
                  <a:cubicBezTo>
                    <a:pt x="112" y="200"/>
                    <a:pt x="108" y="196"/>
                    <a:pt x="105" y="190"/>
                  </a:cubicBezTo>
                  <a:cubicBezTo>
                    <a:pt x="102" y="185"/>
                    <a:pt x="98" y="178"/>
                    <a:pt x="95" y="170"/>
                  </a:cubicBezTo>
                  <a:cubicBezTo>
                    <a:pt x="77" y="128"/>
                    <a:pt x="77" y="128"/>
                    <a:pt x="77" y="128"/>
                  </a:cubicBezTo>
                  <a:cubicBezTo>
                    <a:pt x="36" y="212"/>
                    <a:pt x="36" y="212"/>
                    <a:pt x="36" y="212"/>
                  </a:cubicBezTo>
                  <a:cubicBezTo>
                    <a:pt x="0" y="212"/>
                    <a:pt x="0" y="212"/>
                    <a:pt x="0" y="212"/>
                  </a:cubicBezTo>
                  <a:cubicBezTo>
                    <a:pt x="63" y="99"/>
                    <a:pt x="63" y="99"/>
                    <a:pt x="63" y="99"/>
                  </a:cubicBezTo>
                  <a:cubicBezTo>
                    <a:pt x="41" y="51"/>
                    <a:pt x="41" y="51"/>
                    <a:pt x="41" y="51"/>
                  </a:cubicBezTo>
                  <a:cubicBezTo>
                    <a:pt x="37" y="42"/>
                    <a:pt x="33" y="36"/>
                    <a:pt x="30" y="32"/>
                  </a:cubicBezTo>
                  <a:cubicBezTo>
                    <a:pt x="27" y="28"/>
                    <a:pt x="23" y="26"/>
                    <a:pt x="18" y="26"/>
                  </a:cubicBezTo>
                  <a:cubicBezTo>
                    <a:pt x="15" y="26"/>
                    <a:pt x="12" y="26"/>
                    <a:pt x="9" y="28"/>
                  </a:cubicBezTo>
                  <a:cubicBezTo>
                    <a:pt x="9" y="2"/>
                    <a:pt x="9" y="2"/>
                    <a:pt x="9" y="2"/>
                  </a:cubicBezTo>
                  <a:cubicBezTo>
                    <a:pt x="11" y="1"/>
                    <a:pt x="13" y="1"/>
                    <a:pt x="16" y="0"/>
                  </a:cubicBezTo>
                  <a:cubicBezTo>
                    <a:pt x="19" y="0"/>
                    <a:pt x="21" y="0"/>
                    <a:pt x="24" y="0"/>
                  </a:cubicBezTo>
                  <a:cubicBezTo>
                    <a:pt x="29" y="0"/>
                    <a:pt x="33" y="0"/>
                    <a:pt x="37" y="2"/>
                  </a:cubicBezTo>
                  <a:cubicBezTo>
                    <a:pt x="40" y="3"/>
                    <a:pt x="44" y="5"/>
                    <a:pt x="47" y="7"/>
                  </a:cubicBezTo>
                  <a:cubicBezTo>
                    <a:pt x="50" y="10"/>
                    <a:pt x="53" y="13"/>
                    <a:pt x="55" y="16"/>
                  </a:cubicBezTo>
                  <a:cubicBezTo>
                    <a:pt x="58" y="20"/>
                    <a:pt x="60" y="25"/>
                    <a:pt x="63" y="30"/>
                  </a:cubicBezTo>
                  <a:cubicBezTo>
                    <a:pt x="80" y="71"/>
                    <a:pt x="80" y="71"/>
                    <a:pt x="80" y="71"/>
                  </a:cubicBezTo>
                  <a:cubicBezTo>
                    <a:pt x="112" y="3"/>
                    <a:pt x="112" y="3"/>
                    <a:pt x="112" y="3"/>
                  </a:cubicBezTo>
                  <a:cubicBezTo>
                    <a:pt x="148" y="3"/>
                    <a:pt x="148" y="3"/>
                    <a:pt x="148" y="3"/>
                  </a:cubicBezTo>
                  <a:cubicBezTo>
                    <a:pt x="95" y="100"/>
                    <a:pt x="95" y="100"/>
                    <a:pt x="95" y="100"/>
                  </a:cubicBezTo>
                  <a:cubicBezTo>
                    <a:pt x="122" y="161"/>
                    <a:pt x="122" y="161"/>
                    <a:pt x="122" y="161"/>
                  </a:cubicBezTo>
                  <a:cubicBezTo>
                    <a:pt x="126" y="169"/>
                    <a:pt x="130" y="176"/>
                    <a:pt x="134" y="181"/>
                  </a:cubicBezTo>
                  <a:cubicBezTo>
                    <a:pt x="138" y="186"/>
                    <a:pt x="143" y="188"/>
                    <a:pt x="148" y="188"/>
                  </a:cubicBezTo>
                  <a:cubicBezTo>
                    <a:pt x="150" y="188"/>
                    <a:pt x="152" y="188"/>
                    <a:pt x="153" y="188"/>
                  </a:cubicBezTo>
                  <a:cubicBezTo>
                    <a:pt x="154" y="188"/>
                    <a:pt x="155" y="187"/>
                    <a:pt x="157" y="187"/>
                  </a:cubicBezTo>
                  <a:cubicBezTo>
                    <a:pt x="157" y="212"/>
                    <a:pt x="157" y="212"/>
                    <a:pt x="157" y="212"/>
                  </a:cubicBezTo>
                  <a:cubicBezTo>
                    <a:pt x="155" y="213"/>
                    <a:pt x="153" y="213"/>
                    <a:pt x="151" y="2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 name="Freeform 25"/>
            <p:cNvSpPr>
              <a:spLocks noEditPoints="1"/>
            </p:cNvSpPr>
            <p:nvPr/>
          </p:nvSpPr>
          <p:spPr bwMode="invGray">
            <a:xfrm>
              <a:off x="1721189" y="614823"/>
              <a:ext cx="130131" cy="119813"/>
            </a:xfrm>
            <a:custGeom>
              <a:avLst/>
              <a:gdLst/>
              <a:ahLst/>
              <a:cxnLst>
                <a:cxn ang="0">
                  <a:pos x="156" y="148"/>
                </a:cxn>
                <a:cxn ang="0">
                  <a:pos x="145" y="149"/>
                </a:cxn>
                <a:cxn ang="0">
                  <a:pos x="134" y="147"/>
                </a:cxn>
                <a:cxn ang="0">
                  <a:pos x="126" y="140"/>
                </a:cxn>
                <a:cxn ang="0">
                  <a:pos x="120" y="128"/>
                </a:cxn>
                <a:cxn ang="0">
                  <a:pos x="114" y="109"/>
                </a:cxn>
                <a:cxn ang="0">
                  <a:pos x="114" y="109"/>
                </a:cxn>
                <a:cxn ang="0">
                  <a:pos x="102" y="128"/>
                </a:cxn>
                <a:cxn ang="0">
                  <a:pos x="90" y="141"/>
                </a:cxn>
                <a:cxn ang="0">
                  <a:pos x="74" y="148"/>
                </a:cxn>
                <a:cxn ang="0">
                  <a:pos x="56" y="151"/>
                </a:cxn>
                <a:cxn ang="0">
                  <a:pos x="32" y="145"/>
                </a:cxn>
                <a:cxn ang="0">
                  <a:pos x="15" y="131"/>
                </a:cxn>
                <a:cxn ang="0">
                  <a:pos x="3" y="109"/>
                </a:cxn>
                <a:cxn ang="0">
                  <a:pos x="0" y="80"/>
                </a:cxn>
                <a:cxn ang="0">
                  <a:pos x="4" y="48"/>
                </a:cxn>
                <a:cxn ang="0">
                  <a:pos x="17" y="23"/>
                </a:cxn>
                <a:cxn ang="0">
                  <a:pos x="37" y="6"/>
                </a:cxn>
                <a:cxn ang="0">
                  <a:pos x="65" y="0"/>
                </a:cxn>
                <a:cxn ang="0">
                  <a:pos x="83" y="2"/>
                </a:cxn>
                <a:cxn ang="0">
                  <a:pos x="97" y="10"/>
                </a:cxn>
                <a:cxn ang="0">
                  <a:pos x="108" y="21"/>
                </a:cxn>
                <a:cxn ang="0">
                  <a:pos x="116" y="37"/>
                </a:cxn>
                <a:cxn ang="0">
                  <a:pos x="117" y="37"/>
                </a:cxn>
                <a:cxn ang="0">
                  <a:pos x="128" y="3"/>
                </a:cxn>
                <a:cxn ang="0">
                  <a:pos x="162" y="3"/>
                </a:cxn>
                <a:cxn ang="0">
                  <a:pos x="158" y="12"/>
                </a:cxn>
                <a:cxn ang="0">
                  <a:pos x="153" y="24"/>
                </a:cxn>
                <a:cxn ang="0">
                  <a:pos x="147" y="39"/>
                </a:cxn>
                <a:cxn ang="0">
                  <a:pos x="141" y="54"/>
                </a:cxn>
                <a:cxn ang="0">
                  <a:pos x="135" y="67"/>
                </a:cxn>
                <a:cxn ang="0">
                  <a:pos x="132" y="76"/>
                </a:cxn>
                <a:cxn ang="0">
                  <a:pos x="138" y="99"/>
                </a:cxn>
                <a:cxn ang="0">
                  <a:pos x="143" y="114"/>
                </a:cxn>
                <a:cxn ang="0">
                  <a:pos x="148" y="121"/>
                </a:cxn>
                <a:cxn ang="0">
                  <a:pos x="154" y="123"/>
                </a:cxn>
                <a:cxn ang="0">
                  <a:pos x="159" y="123"/>
                </a:cxn>
                <a:cxn ang="0">
                  <a:pos x="164" y="121"/>
                </a:cxn>
                <a:cxn ang="0">
                  <a:pos x="164" y="146"/>
                </a:cxn>
                <a:cxn ang="0">
                  <a:pos x="156" y="148"/>
                </a:cxn>
                <a:cxn ang="0">
                  <a:pos x="33" y="78"/>
                </a:cxn>
                <a:cxn ang="0">
                  <a:pos x="41" y="113"/>
                </a:cxn>
                <a:cxn ang="0">
                  <a:pos x="64" y="125"/>
                </a:cxn>
                <a:cxn ang="0">
                  <a:pos x="77" y="121"/>
                </a:cxn>
                <a:cxn ang="0">
                  <a:pos x="87" y="112"/>
                </a:cxn>
                <a:cxn ang="0">
                  <a:pos x="95" y="98"/>
                </a:cxn>
                <a:cxn ang="0">
                  <a:pos x="102" y="82"/>
                </a:cxn>
                <a:cxn ang="0">
                  <a:pos x="105" y="74"/>
                </a:cxn>
                <a:cxn ang="0">
                  <a:pos x="99" y="54"/>
                </a:cxn>
                <a:cxn ang="0">
                  <a:pos x="91" y="39"/>
                </a:cxn>
                <a:cxn ang="0">
                  <a:pos x="82" y="29"/>
                </a:cxn>
                <a:cxn ang="0">
                  <a:pos x="69" y="26"/>
                </a:cxn>
                <a:cxn ang="0">
                  <a:pos x="54" y="29"/>
                </a:cxn>
                <a:cxn ang="0">
                  <a:pos x="43" y="40"/>
                </a:cxn>
                <a:cxn ang="0">
                  <a:pos x="36" y="57"/>
                </a:cxn>
                <a:cxn ang="0">
                  <a:pos x="33" y="78"/>
                </a:cxn>
              </a:cxnLst>
              <a:rect l="0" t="0" r="r" b="b"/>
              <a:pathLst>
                <a:path w="164" h="151">
                  <a:moveTo>
                    <a:pt x="156" y="148"/>
                  </a:moveTo>
                  <a:cubicBezTo>
                    <a:pt x="153" y="149"/>
                    <a:pt x="149" y="149"/>
                    <a:pt x="145" y="149"/>
                  </a:cubicBezTo>
                  <a:cubicBezTo>
                    <a:pt x="141" y="149"/>
                    <a:pt x="137" y="148"/>
                    <a:pt x="134" y="147"/>
                  </a:cubicBezTo>
                  <a:cubicBezTo>
                    <a:pt x="131" y="146"/>
                    <a:pt x="129" y="143"/>
                    <a:pt x="126" y="140"/>
                  </a:cubicBezTo>
                  <a:cubicBezTo>
                    <a:pt x="124" y="137"/>
                    <a:pt x="122" y="133"/>
                    <a:pt x="120" y="128"/>
                  </a:cubicBezTo>
                  <a:cubicBezTo>
                    <a:pt x="118" y="123"/>
                    <a:pt x="116" y="117"/>
                    <a:pt x="114" y="109"/>
                  </a:cubicBezTo>
                  <a:cubicBezTo>
                    <a:pt x="114" y="109"/>
                    <a:pt x="114" y="109"/>
                    <a:pt x="114" y="109"/>
                  </a:cubicBezTo>
                  <a:cubicBezTo>
                    <a:pt x="110" y="117"/>
                    <a:pt x="106" y="123"/>
                    <a:pt x="102" y="128"/>
                  </a:cubicBezTo>
                  <a:cubicBezTo>
                    <a:pt x="99" y="133"/>
                    <a:pt x="94" y="137"/>
                    <a:pt x="90" y="141"/>
                  </a:cubicBezTo>
                  <a:cubicBezTo>
                    <a:pt x="85" y="144"/>
                    <a:pt x="80" y="147"/>
                    <a:pt x="74" y="148"/>
                  </a:cubicBezTo>
                  <a:cubicBezTo>
                    <a:pt x="69" y="150"/>
                    <a:pt x="63" y="151"/>
                    <a:pt x="56" y="151"/>
                  </a:cubicBezTo>
                  <a:cubicBezTo>
                    <a:pt x="47" y="151"/>
                    <a:pt x="39" y="149"/>
                    <a:pt x="32" y="145"/>
                  </a:cubicBezTo>
                  <a:cubicBezTo>
                    <a:pt x="25" y="142"/>
                    <a:pt x="19" y="137"/>
                    <a:pt x="15" y="131"/>
                  </a:cubicBezTo>
                  <a:cubicBezTo>
                    <a:pt x="10" y="125"/>
                    <a:pt x="6" y="117"/>
                    <a:pt x="3" y="109"/>
                  </a:cubicBezTo>
                  <a:cubicBezTo>
                    <a:pt x="1" y="100"/>
                    <a:pt x="0" y="91"/>
                    <a:pt x="0" y="80"/>
                  </a:cubicBezTo>
                  <a:cubicBezTo>
                    <a:pt x="0" y="68"/>
                    <a:pt x="1" y="58"/>
                    <a:pt x="4" y="48"/>
                  </a:cubicBezTo>
                  <a:cubicBezTo>
                    <a:pt x="7" y="38"/>
                    <a:pt x="11" y="30"/>
                    <a:pt x="17" y="23"/>
                  </a:cubicBezTo>
                  <a:cubicBezTo>
                    <a:pt x="22" y="15"/>
                    <a:pt x="29" y="10"/>
                    <a:pt x="37" y="6"/>
                  </a:cubicBezTo>
                  <a:cubicBezTo>
                    <a:pt x="45" y="2"/>
                    <a:pt x="54" y="0"/>
                    <a:pt x="65" y="0"/>
                  </a:cubicBezTo>
                  <a:cubicBezTo>
                    <a:pt x="72" y="0"/>
                    <a:pt x="78" y="1"/>
                    <a:pt x="83" y="2"/>
                  </a:cubicBezTo>
                  <a:cubicBezTo>
                    <a:pt x="89" y="4"/>
                    <a:pt x="93" y="7"/>
                    <a:pt x="97" y="10"/>
                  </a:cubicBezTo>
                  <a:cubicBezTo>
                    <a:pt x="102" y="13"/>
                    <a:pt x="105" y="17"/>
                    <a:pt x="108" y="21"/>
                  </a:cubicBezTo>
                  <a:cubicBezTo>
                    <a:pt x="111" y="26"/>
                    <a:pt x="114" y="31"/>
                    <a:pt x="116" y="37"/>
                  </a:cubicBezTo>
                  <a:cubicBezTo>
                    <a:pt x="117" y="37"/>
                    <a:pt x="117" y="37"/>
                    <a:pt x="117" y="37"/>
                  </a:cubicBezTo>
                  <a:cubicBezTo>
                    <a:pt x="128" y="3"/>
                    <a:pt x="128" y="3"/>
                    <a:pt x="128" y="3"/>
                  </a:cubicBezTo>
                  <a:cubicBezTo>
                    <a:pt x="162" y="3"/>
                    <a:pt x="162" y="3"/>
                    <a:pt x="162" y="3"/>
                  </a:cubicBezTo>
                  <a:cubicBezTo>
                    <a:pt x="161" y="5"/>
                    <a:pt x="160" y="8"/>
                    <a:pt x="158" y="12"/>
                  </a:cubicBezTo>
                  <a:cubicBezTo>
                    <a:pt x="157" y="15"/>
                    <a:pt x="155" y="20"/>
                    <a:pt x="153" y="24"/>
                  </a:cubicBezTo>
                  <a:cubicBezTo>
                    <a:pt x="151" y="29"/>
                    <a:pt x="149" y="34"/>
                    <a:pt x="147" y="39"/>
                  </a:cubicBezTo>
                  <a:cubicBezTo>
                    <a:pt x="145" y="44"/>
                    <a:pt x="143" y="49"/>
                    <a:pt x="141" y="54"/>
                  </a:cubicBezTo>
                  <a:cubicBezTo>
                    <a:pt x="139" y="59"/>
                    <a:pt x="137" y="63"/>
                    <a:pt x="135" y="67"/>
                  </a:cubicBezTo>
                  <a:cubicBezTo>
                    <a:pt x="134" y="71"/>
                    <a:pt x="133" y="74"/>
                    <a:pt x="132" y="76"/>
                  </a:cubicBezTo>
                  <a:cubicBezTo>
                    <a:pt x="134" y="85"/>
                    <a:pt x="136" y="93"/>
                    <a:pt x="138" y="99"/>
                  </a:cubicBezTo>
                  <a:cubicBezTo>
                    <a:pt x="139" y="105"/>
                    <a:pt x="141" y="110"/>
                    <a:pt x="143" y="114"/>
                  </a:cubicBezTo>
                  <a:cubicBezTo>
                    <a:pt x="145" y="117"/>
                    <a:pt x="146" y="120"/>
                    <a:pt x="148" y="121"/>
                  </a:cubicBezTo>
                  <a:cubicBezTo>
                    <a:pt x="150" y="123"/>
                    <a:pt x="152" y="123"/>
                    <a:pt x="154" y="123"/>
                  </a:cubicBezTo>
                  <a:cubicBezTo>
                    <a:pt x="155" y="123"/>
                    <a:pt x="157" y="123"/>
                    <a:pt x="159" y="123"/>
                  </a:cubicBezTo>
                  <a:cubicBezTo>
                    <a:pt x="160" y="123"/>
                    <a:pt x="162" y="122"/>
                    <a:pt x="164" y="121"/>
                  </a:cubicBezTo>
                  <a:cubicBezTo>
                    <a:pt x="164" y="146"/>
                    <a:pt x="164" y="146"/>
                    <a:pt x="164" y="146"/>
                  </a:cubicBezTo>
                  <a:cubicBezTo>
                    <a:pt x="162" y="147"/>
                    <a:pt x="159" y="147"/>
                    <a:pt x="156" y="148"/>
                  </a:cubicBezTo>
                  <a:close/>
                  <a:moveTo>
                    <a:pt x="33" y="78"/>
                  </a:moveTo>
                  <a:cubicBezTo>
                    <a:pt x="33" y="94"/>
                    <a:pt x="36" y="105"/>
                    <a:pt x="41" y="113"/>
                  </a:cubicBezTo>
                  <a:cubicBezTo>
                    <a:pt x="47" y="121"/>
                    <a:pt x="55" y="125"/>
                    <a:pt x="64" y="125"/>
                  </a:cubicBezTo>
                  <a:cubicBezTo>
                    <a:pt x="69" y="125"/>
                    <a:pt x="73" y="123"/>
                    <a:pt x="77" y="121"/>
                  </a:cubicBezTo>
                  <a:cubicBezTo>
                    <a:pt x="80" y="119"/>
                    <a:pt x="84" y="116"/>
                    <a:pt x="87" y="112"/>
                  </a:cubicBezTo>
                  <a:cubicBezTo>
                    <a:pt x="90" y="108"/>
                    <a:pt x="93" y="103"/>
                    <a:pt x="95" y="98"/>
                  </a:cubicBezTo>
                  <a:cubicBezTo>
                    <a:pt x="98" y="93"/>
                    <a:pt x="100" y="88"/>
                    <a:pt x="102" y="82"/>
                  </a:cubicBezTo>
                  <a:cubicBezTo>
                    <a:pt x="105" y="74"/>
                    <a:pt x="105" y="74"/>
                    <a:pt x="105" y="74"/>
                  </a:cubicBezTo>
                  <a:cubicBezTo>
                    <a:pt x="103" y="67"/>
                    <a:pt x="101" y="60"/>
                    <a:pt x="99" y="54"/>
                  </a:cubicBezTo>
                  <a:cubicBezTo>
                    <a:pt x="97" y="48"/>
                    <a:pt x="94" y="43"/>
                    <a:pt x="91" y="39"/>
                  </a:cubicBezTo>
                  <a:cubicBezTo>
                    <a:pt x="89" y="35"/>
                    <a:pt x="85" y="32"/>
                    <a:pt x="82" y="29"/>
                  </a:cubicBezTo>
                  <a:cubicBezTo>
                    <a:pt x="78" y="27"/>
                    <a:pt x="74" y="26"/>
                    <a:pt x="69" y="26"/>
                  </a:cubicBezTo>
                  <a:cubicBezTo>
                    <a:pt x="64" y="26"/>
                    <a:pt x="59" y="27"/>
                    <a:pt x="54" y="29"/>
                  </a:cubicBezTo>
                  <a:cubicBezTo>
                    <a:pt x="50" y="32"/>
                    <a:pt x="46" y="35"/>
                    <a:pt x="43" y="40"/>
                  </a:cubicBezTo>
                  <a:cubicBezTo>
                    <a:pt x="40" y="44"/>
                    <a:pt x="37" y="50"/>
                    <a:pt x="36" y="57"/>
                  </a:cubicBezTo>
                  <a:cubicBezTo>
                    <a:pt x="34" y="63"/>
                    <a:pt x="33" y="70"/>
                    <a:pt x="33" y="78"/>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 name="Freeform 26"/>
            <p:cNvSpPr>
              <a:spLocks noEditPoints="1"/>
            </p:cNvSpPr>
            <p:nvPr/>
          </p:nvSpPr>
          <p:spPr bwMode="invGray">
            <a:xfrm>
              <a:off x="1863729" y="614823"/>
              <a:ext cx="111684" cy="160759"/>
            </a:xfrm>
            <a:custGeom>
              <a:avLst/>
              <a:gdLst/>
              <a:ahLst/>
              <a:cxnLst>
                <a:cxn ang="0">
                  <a:pos x="141" y="73"/>
                </a:cxn>
                <a:cxn ang="0">
                  <a:pos x="136" y="105"/>
                </a:cxn>
                <a:cxn ang="0">
                  <a:pos x="123" y="129"/>
                </a:cxn>
                <a:cxn ang="0">
                  <a:pos x="103" y="145"/>
                </a:cxn>
                <a:cxn ang="0">
                  <a:pos x="76" y="151"/>
                </a:cxn>
                <a:cxn ang="0">
                  <a:pos x="50" y="146"/>
                </a:cxn>
                <a:cxn ang="0">
                  <a:pos x="32" y="135"/>
                </a:cxn>
                <a:cxn ang="0">
                  <a:pos x="32" y="135"/>
                </a:cxn>
                <a:cxn ang="0">
                  <a:pos x="32" y="203"/>
                </a:cxn>
                <a:cxn ang="0">
                  <a:pos x="0" y="203"/>
                </a:cxn>
                <a:cxn ang="0">
                  <a:pos x="0" y="74"/>
                </a:cxn>
                <a:cxn ang="0">
                  <a:pos x="4" y="44"/>
                </a:cxn>
                <a:cxn ang="0">
                  <a:pos x="17" y="20"/>
                </a:cxn>
                <a:cxn ang="0">
                  <a:pos x="39" y="5"/>
                </a:cxn>
                <a:cxn ang="0">
                  <a:pos x="70" y="0"/>
                </a:cxn>
                <a:cxn ang="0">
                  <a:pos x="100" y="5"/>
                </a:cxn>
                <a:cxn ang="0">
                  <a:pos x="123" y="21"/>
                </a:cxn>
                <a:cxn ang="0">
                  <a:pos x="136" y="44"/>
                </a:cxn>
                <a:cxn ang="0">
                  <a:pos x="141" y="73"/>
                </a:cxn>
                <a:cxn ang="0">
                  <a:pos x="107" y="73"/>
                </a:cxn>
                <a:cxn ang="0">
                  <a:pos x="105" y="54"/>
                </a:cxn>
                <a:cxn ang="0">
                  <a:pos x="97" y="39"/>
                </a:cxn>
                <a:cxn ang="0">
                  <a:pos x="85" y="30"/>
                </a:cxn>
                <a:cxn ang="0">
                  <a:pos x="69" y="26"/>
                </a:cxn>
                <a:cxn ang="0">
                  <a:pos x="52" y="30"/>
                </a:cxn>
                <a:cxn ang="0">
                  <a:pos x="40" y="40"/>
                </a:cxn>
                <a:cxn ang="0">
                  <a:pos x="34" y="53"/>
                </a:cxn>
                <a:cxn ang="0">
                  <a:pos x="32" y="70"/>
                </a:cxn>
                <a:cxn ang="0">
                  <a:pos x="32" y="108"/>
                </a:cxn>
                <a:cxn ang="0">
                  <a:pos x="39" y="114"/>
                </a:cxn>
                <a:cxn ang="0">
                  <a:pos x="48" y="120"/>
                </a:cxn>
                <a:cxn ang="0">
                  <a:pos x="58" y="123"/>
                </a:cxn>
                <a:cxn ang="0">
                  <a:pos x="68" y="124"/>
                </a:cxn>
                <a:cxn ang="0">
                  <a:pos x="97" y="111"/>
                </a:cxn>
                <a:cxn ang="0">
                  <a:pos x="107" y="73"/>
                </a:cxn>
              </a:cxnLst>
              <a:rect l="0" t="0" r="r" b="b"/>
              <a:pathLst>
                <a:path w="141" h="203">
                  <a:moveTo>
                    <a:pt x="141" y="73"/>
                  </a:moveTo>
                  <a:cubicBezTo>
                    <a:pt x="141" y="85"/>
                    <a:pt x="139" y="95"/>
                    <a:pt x="136" y="105"/>
                  </a:cubicBezTo>
                  <a:cubicBezTo>
                    <a:pt x="133" y="114"/>
                    <a:pt x="129" y="123"/>
                    <a:pt x="123" y="129"/>
                  </a:cubicBezTo>
                  <a:cubicBezTo>
                    <a:pt x="117" y="136"/>
                    <a:pt x="111" y="141"/>
                    <a:pt x="103" y="145"/>
                  </a:cubicBezTo>
                  <a:cubicBezTo>
                    <a:pt x="94" y="149"/>
                    <a:pt x="85" y="151"/>
                    <a:pt x="76" y="151"/>
                  </a:cubicBezTo>
                  <a:cubicBezTo>
                    <a:pt x="66" y="151"/>
                    <a:pt x="58" y="149"/>
                    <a:pt x="50" y="146"/>
                  </a:cubicBezTo>
                  <a:cubicBezTo>
                    <a:pt x="43" y="144"/>
                    <a:pt x="37" y="140"/>
                    <a:pt x="32" y="135"/>
                  </a:cubicBezTo>
                  <a:cubicBezTo>
                    <a:pt x="32" y="135"/>
                    <a:pt x="32" y="135"/>
                    <a:pt x="32" y="135"/>
                  </a:cubicBezTo>
                  <a:cubicBezTo>
                    <a:pt x="32" y="203"/>
                    <a:pt x="32" y="203"/>
                    <a:pt x="32" y="203"/>
                  </a:cubicBezTo>
                  <a:cubicBezTo>
                    <a:pt x="0" y="203"/>
                    <a:pt x="0" y="203"/>
                    <a:pt x="0" y="203"/>
                  </a:cubicBezTo>
                  <a:cubicBezTo>
                    <a:pt x="0" y="74"/>
                    <a:pt x="0" y="74"/>
                    <a:pt x="0" y="74"/>
                  </a:cubicBezTo>
                  <a:cubicBezTo>
                    <a:pt x="0" y="63"/>
                    <a:pt x="1" y="53"/>
                    <a:pt x="4" y="44"/>
                  </a:cubicBezTo>
                  <a:cubicBezTo>
                    <a:pt x="7" y="34"/>
                    <a:pt x="11" y="27"/>
                    <a:pt x="17" y="20"/>
                  </a:cubicBezTo>
                  <a:cubicBezTo>
                    <a:pt x="23" y="14"/>
                    <a:pt x="30" y="9"/>
                    <a:pt x="39" y="5"/>
                  </a:cubicBezTo>
                  <a:cubicBezTo>
                    <a:pt x="48" y="2"/>
                    <a:pt x="58" y="0"/>
                    <a:pt x="70" y="0"/>
                  </a:cubicBezTo>
                  <a:cubicBezTo>
                    <a:pt x="81" y="0"/>
                    <a:pt x="91" y="2"/>
                    <a:pt x="100" y="5"/>
                  </a:cubicBezTo>
                  <a:cubicBezTo>
                    <a:pt x="109" y="9"/>
                    <a:pt x="116" y="14"/>
                    <a:pt x="123" y="21"/>
                  </a:cubicBezTo>
                  <a:cubicBezTo>
                    <a:pt x="129" y="27"/>
                    <a:pt x="133" y="35"/>
                    <a:pt x="136" y="44"/>
                  </a:cubicBezTo>
                  <a:cubicBezTo>
                    <a:pt x="139" y="53"/>
                    <a:pt x="141" y="62"/>
                    <a:pt x="141" y="73"/>
                  </a:cubicBezTo>
                  <a:close/>
                  <a:moveTo>
                    <a:pt x="107" y="73"/>
                  </a:moveTo>
                  <a:cubicBezTo>
                    <a:pt x="107" y="66"/>
                    <a:pt x="106" y="60"/>
                    <a:pt x="105" y="54"/>
                  </a:cubicBezTo>
                  <a:cubicBezTo>
                    <a:pt x="103" y="48"/>
                    <a:pt x="101" y="44"/>
                    <a:pt x="97" y="39"/>
                  </a:cubicBezTo>
                  <a:cubicBezTo>
                    <a:pt x="94" y="35"/>
                    <a:pt x="90" y="32"/>
                    <a:pt x="85" y="30"/>
                  </a:cubicBezTo>
                  <a:cubicBezTo>
                    <a:pt x="81" y="28"/>
                    <a:pt x="75" y="26"/>
                    <a:pt x="69" y="26"/>
                  </a:cubicBezTo>
                  <a:cubicBezTo>
                    <a:pt x="62" y="26"/>
                    <a:pt x="56" y="28"/>
                    <a:pt x="52" y="30"/>
                  </a:cubicBezTo>
                  <a:cubicBezTo>
                    <a:pt x="47" y="32"/>
                    <a:pt x="43" y="36"/>
                    <a:pt x="40" y="40"/>
                  </a:cubicBezTo>
                  <a:cubicBezTo>
                    <a:pt x="37" y="44"/>
                    <a:pt x="35" y="48"/>
                    <a:pt x="34" y="53"/>
                  </a:cubicBezTo>
                  <a:cubicBezTo>
                    <a:pt x="33" y="59"/>
                    <a:pt x="32" y="64"/>
                    <a:pt x="32" y="70"/>
                  </a:cubicBezTo>
                  <a:cubicBezTo>
                    <a:pt x="32" y="108"/>
                    <a:pt x="32" y="108"/>
                    <a:pt x="32" y="108"/>
                  </a:cubicBezTo>
                  <a:cubicBezTo>
                    <a:pt x="34" y="110"/>
                    <a:pt x="36" y="112"/>
                    <a:pt x="39" y="114"/>
                  </a:cubicBezTo>
                  <a:cubicBezTo>
                    <a:pt x="42" y="116"/>
                    <a:pt x="45" y="118"/>
                    <a:pt x="48" y="120"/>
                  </a:cubicBezTo>
                  <a:cubicBezTo>
                    <a:pt x="51" y="121"/>
                    <a:pt x="54" y="122"/>
                    <a:pt x="58" y="123"/>
                  </a:cubicBezTo>
                  <a:cubicBezTo>
                    <a:pt x="61" y="124"/>
                    <a:pt x="65" y="124"/>
                    <a:pt x="68" y="124"/>
                  </a:cubicBezTo>
                  <a:cubicBezTo>
                    <a:pt x="80" y="124"/>
                    <a:pt x="90" y="120"/>
                    <a:pt x="97" y="111"/>
                  </a:cubicBezTo>
                  <a:cubicBezTo>
                    <a:pt x="104" y="103"/>
                    <a:pt x="107" y="90"/>
                    <a:pt x="107" y="7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 name="Freeform 27"/>
            <p:cNvSpPr>
              <a:spLocks/>
            </p:cNvSpPr>
            <p:nvPr/>
          </p:nvSpPr>
          <p:spPr bwMode="invGray">
            <a:xfrm>
              <a:off x="1996878" y="617173"/>
              <a:ext cx="47625" cy="116458"/>
            </a:xfrm>
            <a:custGeom>
              <a:avLst/>
              <a:gdLst/>
              <a:ahLst/>
              <a:cxnLst>
                <a:cxn ang="0">
                  <a:pos x="51" y="146"/>
                </a:cxn>
                <a:cxn ang="0">
                  <a:pos x="38" y="147"/>
                </a:cxn>
                <a:cxn ang="0">
                  <a:pos x="21" y="144"/>
                </a:cxn>
                <a:cxn ang="0">
                  <a:pos x="9" y="135"/>
                </a:cxn>
                <a:cxn ang="0">
                  <a:pos x="2" y="121"/>
                </a:cxn>
                <a:cxn ang="0">
                  <a:pos x="0" y="104"/>
                </a:cxn>
                <a:cxn ang="0">
                  <a:pos x="0" y="0"/>
                </a:cxn>
                <a:cxn ang="0">
                  <a:pos x="33" y="0"/>
                </a:cxn>
                <a:cxn ang="0">
                  <a:pos x="33" y="99"/>
                </a:cxn>
                <a:cxn ang="0">
                  <a:pos x="34" y="110"/>
                </a:cxn>
                <a:cxn ang="0">
                  <a:pos x="38" y="116"/>
                </a:cxn>
                <a:cxn ang="0">
                  <a:pos x="43" y="120"/>
                </a:cxn>
                <a:cxn ang="0">
                  <a:pos x="48" y="121"/>
                </a:cxn>
                <a:cxn ang="0">
                  <a:pos x="55" y="120"/>
                </a:cxn>
                <a:cxn ang="0">
                  <a:pos x="60" y="118"/>
                </a:cxn>
                <a:cxn ang="0">
                  <a:pos x="60" y="143"/>
                </a:cxn>
                <a:cxn ang="0">
                  <a:pos x="51" y="146"/>
                </a:cxn>
              </a:cxnLst>
              <a:rect l="0" t="0" r="r" b="b"/>
              <a:pathLst>
                <a:path w="60" h="147">
                  <a:moveTo>
                    <a:pt x="51" y="146"/>
                  </a:moveTo>
                  <a:cubicBezTo>
                    <a:pt x="47" y="146"/>
                    <a:pt x="43" y="147"/>
                    <a:pt x="38" y="147"/>
                  </a:cubicBezTo>
                  <a:cubicBezTo>
                    <a:pt x="31" y="147"/>
                    <a:pt x="25" y="146"/>
                    <a:pt x="21" y="144"/>
                  </a:cubicBezTo>
                  <a:cubicBezTo>
                    <a:pt x="16" y="141"/>
                    <a:pt x="12" y="138"/>
                    <a:pt x="9" y="135"/>
                  </a:cubicBezTo>
                  <a:cubicBezTo>
                    <a:pt x="6" y="131"/>
                    <a:pt x="3" y="126"/>
                    <a:pt x="2" y="121"/>
                  </a:cubicBezTo>
                  <a:cubicBezTo>
                    <a:pt x="1" y="116"/>
                    <a:pt x="0" y="110"/>
                    <a:pt x="0" y="104"/>
                  </a:cubicBezTo>
                  <a:cubicBezTo>
                    <a:pt x="0" y="0"/>
                    <a:pt x="0" y="0"/>
                    <a:pt x="0" y="0"/>
                  </a:cubicBezTo>
                  <a:cubicBezTo>
                    <a:pt x="33" y="0"/>
                    <a:pt x="33" y="0"/>
                    <a:pt x="33" y="0"/>
                  </a:cubicBezTo>
                  <a:cubicBezTo>
                    <a:pt x="33" y="99"/>
                    <a:pt x="33" y="99"/>
                    <a:pt x="33" y="99"/>
                  </a:cubicBezTo>
                  <a:cubicBezTo>
                    <a:pt x="33" y="103"/>
                    <a:pt x="33" y="107"/>
                    <a:pt x="34" y="110"/>
                  </a:cubicBezTo>
                  <a:cubicBezTo>
                    <a:pt x="35" y="113"/>
                    <a:pt x="37" y="115"/>
                    <a:pt x="38" y="116"/>
                  </a:cubicBezTo>
                  <a:cubicBezTo>
                    <a:pt x="39" y="118"/>
                    <a:pt x="41" y="119"/>
                    <a:pt x="43" y="120"/>
                  </a:cubicBezTo>
                  <a:cubicBezTo>
                    <a:pt x="45" y="120"/>
                    <a:pt x="47" y="121"/>
                    <a:pt x="48" y="121"/>
                  </a:cubicBezTo>
                  <a:cubicBezTo>
                    <a:pt x="51" y="121"/>
                    <a:pt x="53" y="120"/>
                    <a:pt x="55" y="120"/>
                  </a:cubicBezTo>
                  <a:cubicBezTo>
                    <a:pt x="56" y="120"/>
                    <a:pt x="58" y="119"/>
                    <a:pt x="60" y="118"/>
                  </a:cubicBezTo>
                  <a:cubicBezTo>
                    <a:pt x="60" y="143"/>
                    <a:pt x="60" y="143"/>
                    <a:pt x="60" y="143"/>
                  </a:cubicBezTo>
                  <a:cubicBezTo>
                    <a:pt x="57" y="144"/>
                    <a:pt x="54" y="145"/>
                    <a:pt x="51" y="146"/>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 name="Freeform 28"/>
            <p:cNvSpPr>
              <a:spLocks noEditPoints="1"/>
            </p:cNvSpPr>
            <p:nvPr/>
          </p:nvSpPr>
          <p:spPr bwMode="invGray">
            <a:xfrm>
              <a:off x="2053224" y="617173"/>
              <a:ext cx="125771" cy="117464"/>
            </a:xfrm>
            <a:custGeom>
              <a:avLst/>
              <a:gdLst/>
              <a:ahLst/>
              <a:cxnLst>
                <a:cxn ang="0">
                  <a:pos x="126" y="25"/>
                </a:cxn>
                <a:cxn ang="0">
                  <a:pos x="132" y="35"/>
                </a:cxn>
                <a:cxn ang="0">
                  <a:pos x="137" y="46"/>
                </a:cxn>
                <a:cxn ang="0">
                  <a:pos x="141" y="60"/>
                </a:cxn>
                <a:cxn ang="0">
                  <a:pos x="143" y="77"/>
                </a:cxn>
                <a:cxn ang="0">
                  <a:pos x="138" y="105"/>
                </a:cxn>
                <a:cxn ang="0">
                  <a:pos x="124" y="128"/>
                </a:cxn>
                <a:cxn ang="0">
                  <a:pos x="102" y="142"/>
                </a:cxn>
                <a:cxn ang="0">
                  <a:pos x="72" y="148"/>
                </a:cxn>
                <a:cxn ang="0">
                  <a:pos x="42" y="142"/>
                </a:cxn>
                <a:cxn ang="0">
                  <a:pos x="19" y="127"/>
                </a:cxn>
                <a:cxn ang="0">
                  <a:pos x="5" y="104"/>
                </a:cxn>
                <a:cxn ang="0">
                  <a:pos x="0" y="73"/>
                </a:cxn>
                <a:cxn ang="0">
                  <a:pos x="4" y="43"/>
                </a:cxn>
                <a:cxn ang="0">
                  <a:pos x="18" y="20"/>
                </a:cxn>
                <a:cxn ang="0">
                  <a:pos x="41" y="6"/>
                </a:cxn>
                <a:cxn ang="0">
                  <a:pos x="74" y="0"/>
                </a:cxn>
                <a:cxn ang="0">
                  <a:pos x="159" y="0"/>
                </a:cxn>
                <a:cxn ang="0">
                  <a:pos x="159" y="25"/>
                </a:cxn>
                <a:cxn ang="0">
                  <a:pos x="126" y="25"/>
                </a:cxn>
                <a:cxn ang="0">
                  <a:pos x="79" y="25"/>
                </a:cxn>
                <a:cxn ang="0">
                  <a:pos x="44" y="38"/>
                </a:cxn>
                <a:cxn ang="0">
                  <a:pos x="33" y="74"/>
                </a:cxn>
                <a:cxn ang="0">
                  <a:pos x="36" y="94"/>
                </a:cxn>
                <a:cxn ang="0">
                  <a:pos x="44" y="109"/>
                </a:cxn>
                <a:cxn ang="0">
                  <a:pos x="57" y="118"/>
                </a:cxn>
                <a:cxn ang="0">
                  <a:pos x="72" y="121"/>
                </a:cxn>
                <a:cxn ang="0">
                  <a:pos x="88" y="118"/>
                </a:cxn>
                <a:cxn ang="0">
                  <a:pos x="99" y="108"/>
                </a:cxn>
                <a:cxn ang="0">
                  <a:pos x="106" y="93"/>
                </a:cxn>
                <a:cxn ang="0">
                  <a:pos x="109" y="73"/>
                </a:cxn>
                <a:cxn ang="0">
                  <a:pos x="108" y="57"/>
                </a:cxn>
                <a:cxn ang="0">
                  <a:pos x="104" y="44"/>
                </a:cxn>
                <a:cxn ang="0">
                  <a:pos x="100" y="34"/>
                </a:cxn>
                <a:cxn ang="0">
                  <a:pos x="95" y="25"/>
                </a:cxn>
                <a:cxn ang="0">
                  <a:pos x="79" y="25"/>
                </a:cxn>
              </a:cxnLst>
              <a:rect l="0" t="0" r="r" b="b"/>
              <a:pathLst>
                <a:path w="159" h="148">
                  <a:moveTo>
                    <a:pt x="126" y="25"/>
                  </a:moveTo>
                  <a:cubicBezTo>
                    <a:pt x="128" y="28"/>
                    <a:pt x="130" y="31"/>
                    <a:pt x="132" y="35"/>
                  </a:cubicBezTo>
                  <a:cubicBezTo>
                    <a:pt x="134" y="38"/>
                    <a:pt x="136" y="42"/>
                    <a:pt x="137" y="46"/>
                  </a:cubicBezTo>
                  <a:cubicBezTo>
                    <a:pt x="139" y="50"/>
                    <a:pt x="140" y="55"/>
                    <a:pt x="141" y="60"/>
                  </a:cubicBezTo>
                  <a:cubicBezTo>
                    <a:pt x="142" y="65"/>
                    <a:pt x="143" y="71"/>
                    <a:pt x="143" y="77"/>
                  </a:cubicBezTo>
                  <a:cubicBezTo>
                    <a:pt x="143" y="87"/>
                    <a:pt x="141" y="97"/>
                    <a:pt x="138" y="105"/>
                  </a:cubicBezTo>
                  <a:cubicBezTo>
                    <a:pt x="135" y="114"/>
                    <a:pt x="130" y="121"/>
                    <a:pt x="124" y="128"/>
                  </a:cubicBezTo>
                  <a:cubicBezTo>
                    <a:pt x="119" y="134"/>
                    <a:pt x="111" y="139"/>
                    <a:pt x="102" y="142"/>
                  </a:cubicBezTo>
                  <a:cubicBezTo>
                    <a:pt x="94" y="146"/>
                    <a:pt x="84" y="148"/>
                    <a:pt x="72" y="148"/>
                  </a:cubicBezTo>
                  <a:cubicBezTo>
                    <a:pt x="61" y="148"/>
                    <a:pt x="51" y="146"/>
                    <a:pt x="42" y="142"/>
                  </a:cubicBezTo>
                  <a:cubicBezTo>
                    <a:pt x="33" y="139"/>
                    <a:pt x="26" y="134"/>
                    <a:pt x="19" y="127"/>
                  </a:cubicBezTo>
                  <a:cubicBezTo>
                    <a:pt x="13" y="121"/>
                    <a:pt x="8" y="113"/>
                    <a:pt x="5" y="104"/>
                  </a:cubicBezTo>
                  <a:cubicBezTo>
                    <a:pt x="1" y="94"/>
                    <a:pt x="0" y="84"/>
                    <a:pt x="0" y="73"/>
                  </a:cubicBezTo>
                  <a:cubicBezTo>
                    <a:pt x="0" y="62"/>
                    <a:pt x="1" y="52"/>
                    <a:pt x="4" y="43"/>
                  </a:cubicBezTo>
                  <a:cubicBezTo>
                    <a:pt x="7" y="34"/>
                    <a:pt x="12" y="27"/>
                    <a:pt x="18" y="20"/>
                  </a:cubicBezTo>
                  <a:cubicBezTo>
                    <a:pt x="24" y="14"/>
                    <a:pt x="32" y="9"/>
                    <a:pt x="41" y="6"/>
                  </a:cubicBezTo>
                  <a:cubicBezTo>
                    <a:pt x="50" y="2"/>
                    <a:pt x="62" y="0"/>
                    <a:pt x="74" y="0"/>
                  </a:cubicBezTo>
                  <a:cubicBezTo>
                    <a:pt x="159" y="0"/>
                    <a:pt x="159" y="0"/>
                    <a:pt x="159" y="0"/>
                  </a:cubicBezTo>
                  <a:cubicBezTo>
                    <a:pt x="159" y="25"/>
                    <a:pt x="159" y="25"/>
                    <a:pt x="159" y="25"/>
                  </a:cubicBezTo>
                  <a:lnTo>
                    <a:pt x="126" y="25"/>
                  </a:lnTo>
                  <a:close/>
                  <a:moveTo>
                    <a:pt x="79" y="25"/>
                  </a:moveTo>
                  <a:cubicBezTo>
                    <a:pt x="63" y="25"/>
                    <a:pt x="52" y="29"/>
                    <a:pt x="44" y="38"/>
                  </a:cubicBezTo>
                  <a:cubicBezTo>
                    <a:pt x="37" y="46"/>
                    <a:pt x="33" y="58"/>
                    <a:pt x="33" y="74"/>
                  </a:cubicBezTo>
                  <a:cubicBezTo>
                    <a:pt x="33" y="81"/>
                    <a:pt x="34" y="88"/>
                    <a:pt x="36" y="94"/>
                  </a:cubicBezTo>
                  <a:cubicBezTo>
                    <a:pt x="38" y="100"/>
                    <a:pt x="41" y="105"/>
                    <a:pt x="44" y="109"/>
                  </a:cubicBezTo>
                  <a:cubicBezTo>
                    <a:pt x="48" y="113"/>
                    <a:pt x="52" y="116"/>
                    <a:pt x="57" y="118"/>
                  </a:cubicBezTo>
                  <a:cubicBezTo>
                    <a:pt x="61" y="120"/>
                    <a:pt x="67" y="121"/>
                    <a:pt x="72" y="121"/>
                  </a:cubicBezTo>
                  <a:cubicBezTo>
                    <a:pt x="78" y="121"/>
                    <a:pt x="83" y="120"/>
                    <a:pt x="88" y="118"/>
                  </a:cubicBezTo>
                  <a:cubicBezTo>
                    <a:pt x="92" y="116"/>
                    <a:pt x="96" y="112"/>
                    <a:pt x="99" y="108"/>
                  </a:cubicBezTo>
                  <a:cubicBezTo>
                    <a:pt x="102" y="104"/>
                    <a:pt x="105" y="99"/>
                    <a:pt x="106" y="93"/>
                  </a:cubicBezTo>
                  <a:cubicBezTo>
                    <a:pt x="108" y="87"/>
                    <a:pt x="109" y="80"/>
                    <a:pt x="109" y="73"/>
                  </a:cubicBezTo>
                  <a:cubicBezTo>
                    <a:pt x="109" y="67"/>
                    <a:pt x="108" y="62"/>
                    <a:pt x="108" y="57"/>
                  </a:cubicBezTo>
                  <a:cubicBezTo>
                    <a:pt x="107" y="52"/>
                    <a:pt x="106" y="48"/>
                    <a:pt x="104" y="44"/>
                  </a:cubicBezTo>
                  <a:cubicBezTo>
                    <a:pt x="103" y="40"/>
                    <a:pt x="102" y="37"/>
                    <a:pt x="100" y="34"/>
                  </a:cubicBezTo>
                  <a:cubicBezTo>
                    <a:pt x="98" y="31"/>
                    <a:pt x="97" y="28"/>
                    <a:pt x="95" y="25"/>
                  </a:cubicBezTo>
                  <a:lnTo>
                    <a:pt x="79" y="25"/>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 name="Freeform 29"/>
            <p:cNvSpPr>
              <a:spLocks/>
            </p:cNvSpPr>
            <p:nvPr/>
          </p:nvSpPr>
          <p:spPr bwMode="invGray">
            <a:xfrm>
              <a:off x="2184697" y="617173"/>
              <a:ext cx="111684" cy="117464"/>
            </a:xfrm>
            <a:custGeom>
              <a:avLst/>
              <a:gdLst/>
              <a:ahLst/>
              <a:cxnLst>
                <a:cxn ang="0">
                  <a:pos x="86" y="26"/>
                </a:cxn>
                <a:cxn ang="0">
                  <a:pos x="86" y="98"/>
                </a:cxn>
                <a:cxn ang="0">
                  <a:pos x="91" y="116"/>
                </a:cxn>
                <a:cxn ang="0">
                  <a:pos x="104" y="121"/>
                </a:cxn>
                <a:cxn ang="0">
                  <a:pos x="110" y="121"/>
                </a:cxn>
                <a:cxn ang="0">
                  <a:pos x="117" y="119"/>
                </a:cxn>
                <a:cxn ang="0">
                  <a:pos x="117" y="144"/>
                </a:cxn>
                <a:cxn ang="0">
                  <a:pos x="107" y="146"/>
                </a:cxn>
                <a:cxn ang="0">
                  <a:pos x="94" y="148"/>
                </a:cxn>
                <a:cxn ang="0">
                  <a:pos x="76" y="144"/>
                </a:cxn>
                <a:cxn ang="0">
                  <a:pos x="63" y="135"/>
                </a:cxn>
                <a:cxn ang="0">
                  <a:pos x="56" y="120"/>
                </a:cxn>
                <a:cxn ang="0">
                  <a:pos x="53" y="100"/>
                </a:cxn>
                <a:cxn ang="0">
                  <a:pos x="53" y="26"/>
                </a:cxn>
                <a:cxn ang="0">
                  <a:pos x="36" y="26"/>
                </a:cxn>
                <a:cxn ang="0">
                  <a:pos x="25" y="27"/>
                </a:cxn>
                <a:cxn ang="0">
                  <a:pos x="15" y="30"/>
                </a:cxn>
                <a:cxn ang="0">
                  <a:pos x="7" y="34"/>
                </a:cxn>
                <a:cxn ang="0">
                  <a:pos x="0" y="38"/>
                </a:cxn>
                <a:cxn ang="0">
                  <a:pos x="0" y="10"/>
                </a:cxn>
                <a:cxn ang="0">
                  <a:pos x="6" y="6"/>
                </a:cxn>
                <a:cxn ang="0">
                  <a:pos x="15" y="3"/>
                </a:cxn>
                <a:cxn ang="0">
                  <a:pos x="26" y="1"/>
                </a:cxn>
                <a:cxn ang="0">
                  <a:pos x="39" y="0"/>
                </a:cxn>
                <a:cxn ang="0">
                  <a:pos x="141" y="0"/>
                </a:cxn>
                <a:cxn ang="0">
                  <a:pos x="141" y="26"/>
                </a:cxn>
                <a:cxn ang="0">
                  <a:pos x="86" y="26"/>
                </a:cxn>
              </a:cxnLst>
              <a:rect l="0" t="0" r="r" b="b"/>
              <a:pathLst>
                <a:path w="141" h="148">
                  <a:moveTo>
                    <a:pt x="86" y="26"/>
                  </a:moveTo>
                  <a:cubicBezTo>
                    <a:pt x="86" y="98"/>
                    <a:pt x="86" y="98"/>
                    <a:pt x="86" y="98"/>
                  </a:cubicBezTo>
                  <a:cubicBezTo>
                    <a:pt x="86" y="106"/>
                    <a:pt x="88" y="112"/>
                    <a:pt x="91" y="116"/>
                  </a:cubicBezTo>
                  <a:cubicBezTo>
                    <a:pt x="95" y="119"/>
                    <a:pt x="99" y="121"/>
                    <a:pt x="104" y="121"/>
                  </a:cubicBezTo>
                  <a:cubicBezTo>
                    <a:pt x="106" y="121"/>
                    <a:pt x="108" y="121"/>
                    <a:pt x="110" y="121"/>
                  </a:cubicBezTo>
                  <a:cubicBezTo>
                    <a:pt x="113" y="120"/>
                    <a:pt x="115" y="120"/>
                    <a:pt x="117" y="119"/>
                  </a:cubicBezTo>
                  <a:cubicBezTo>
                    <a:pt x="117" y="144"/>
                    <a:pt x="117" y="144"/>
                    <a:pt x="117" y="144"/>
                  </a:cubicBezTo>
                  <a:cubicBezTo>
                    <a:pt x="115" y="145"/>
                    <a:pt x="111" y="146"/>
                    <a:pt x="107" y="146"/>
                  </a:cubicBezTo>
                  <a:cubicBezTo>
                    <a:pt x="104" y="147"/>
                    <a:pt x="99" y="148"/>
                    <a:pt x="94" y="148"/>
                  </a:cubicBezTo>
                  <a:cubicBezTo>
                    <a:pt x="87" y="148"/>
                    <a:pt x="81" y="146"/>
                    <a:pt x="76" y="144"/>
                  </a:cubicBezTo>
                  <a:cubicBezTo>
                    <a:pt x="71" y="142"/>
                    <a:pt x="66" y="139"/>
                    <a:pt x="63" y="135"/>
                  </a:cubicBezTo>
                  <a:cubicBezTo>
                    <a:pt x="60" y="130"/>
                    <a:pt x="57" y="125"/>
                    <a:pt x="56" y="120"/>
                  </a:cubicBezTo>
                  <a:cubicBezTo>
                    <a:pt x="54" y="114"/>
                    <a:pt x="53" y="108"/>
                    <a:pt x="53" y="100"/>
                  </a:cubicBezTo>
                  <a:cubicBezTo>
                    <a:pt x="53" y="26"/>
                    <a:pt x="53" y="26"/>
                    <a:pt x="53" y="26"/>
                  </a:cubicBezTo>
                  <a:cubicBezTo>
                    <a:pt x="36" y="26"/>
                    <a:pt x="36" y="26"/>
                    <a:pt x="36" y="26"/>
                  </a:cubicBezTo>
                  <a:cubicBezTo>
                    <a:pt x="32" y="26"/>
                    <a:pt x="29" y="27"/>
                    <a:pt x="25" y="27"/>
                  </a:cubicBezTo>
                  <a:cubicBezTo>
                    <a:pt x="22" y="28"/>
                    <a:pt x="18" y="29"/>
                    <a:pt x="15" y="30"/>
                  </a:cubicBezTo>
                  <a:cubicBezTo>
                    <a:pt x="12" y="31"/>
                    <a:pt x="9" y="32"/>
                    <a:pt x="7" y="34"/>
                  </a:cubicBezTo>
                  <a:cubicBezTo>
                    <a:pt x="4" y="35"/>
                    <a:pt x="2" y="36"/>
                    <a:pt x="0" y="38"/>
                  </a:cubicBezTo>
                  <a:cubicBezTo>
                    <a:pt x="0" y="10"/>
                    <a:pt x="0" y="10"/>
                    <a:pt x="0" y="10"/>
                  </a:cubicBezTo>
                  <a:cubicBezTo>
                    <a:pt x="2" y="9"/>
                    <a:pt x="4" y="7"/>
                    <a:pt x="6" y="6"/>
                  </a:cubicBezTo>
                  <a:cubicBezTo>
                    <a:pt x="9" y="5"/>
                    <a:pt x="12" y="4"/>
                    <a:pt x="15" y="3"/>
                  </a:cubicBezTo>
                  <a:cubicBezTo>
                    <a:pt x="18" y="2"/>
                    <a:pt x="22" y="2"/>
                    <a:pt x="26" y="1"/>
                  </a:cubicBezTo>
                  <a:cubicBezTo>
                    <a:pt x="30" y="1"/>
                    <a:pt x="34" y="0"/>
                    <a:pt x="39" y="0"/>
                  </a:cubicBezTo>
                  <a:cubicBezTo>
                    <a:pt x="141" y="0"/>
                    <a:pt x="141" y="0"/>
                    <a:pt x="141" y="0"/>
                  </a:cubicBezTo>
                  <a:cubicBezTo>
                    <a:pt x="141" y="26"/>
                    <a:pt x="141" y="26"/>
                    <a:pt x="141" y="26"/>
                  </a:cubicBezTo>
                  <a:lnTo>
                    <a:pt x="86" y="26"/>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 name="Freeform 30"/>
            <p:cNvSpPr>
              <a:spLocks noEditPoints="1"/>
            </p:cNvSpPr>
            <p:nvPr/>
          </p:nvSpPr>
          <p:spPr bwMode="invGray">
            <a:xfrm>
              <a:off x="2301077" y="560118"/>
              <a:ext cx="166353" cy="174518"/>
            </a:xfrm>
            <a:custGeom>
              <a:avLst/>
              <a:gdLst/>
              <a:ahLst/>
              <a:cxnLst>
                <a:cxn ang="0">
                  <a:pos x="198" y="88"/>
                </a:cxn>
                <a:cxn ang="0">
                  <a:pos x="204" y="106"/>
                </a:cxn>
                <a:cxn ang="0">
                  <a:pos x="208" y="126"/>
                </a:cxn>
                <a:cxn ang="0">
                  <a:pos x="210" y="149"/>
                </a:cxn>
                <a:cxn ang="0">
                  <a:pos x="206" y="178"/>
                </a:cxn>
                <a:cxn ang="0">
                  <a:pos x="194" y="201"/>
                </a:cxn>
                <a:cxn ang="0">
                  <a:pos x="175" y="215"/>
                </a:cxn>
                <a:cxn ang="0">
                  <a:pos x="150" y="220"/>
                </a:cxn>
                <a:cxn ang="0">
                  <a:pos x="134" y="217"/>
                </a:cxn>
                <a:cxn ang="0">
                  <a:pos x="122" y="211"/>
                </a:cxn>
                <a:cxn ang="0">
                  <a:pos x="112" y="201"/>
                </a:cxn>
                <a:cxn ang="0">
                  <a:pos x="105" y="190"/>
                </a:cxn>
                <a:cxn ang="0">
                  <a:pos x="104" y="190"/>
                </a:cxn>
                <a:cxn ang="0">
                  <a:pos x="98" y="201"/>
                </a:cxn>
                <a:cxn ang="0">
                  <a:pos x="88" y="211"/>
                </a:cxn>
                <a:cxn ang="0">
                  <a:pos x="75" y="217"/>
                </a:cxn>
                <a:cxn ang="0">
                  <a:pos x="60" y="220"/>
                </a:cxn>
                <a:cxn ang="0">
                  <a:pos x="34" y="214"/>
                </a:cxn>
                <a:cxn ang="0">
                  <a:pos x="15" y="200"/>
                </a:cxn>
                <a:cxn ang="0">
                  <a:pos x="4" y="177"/>
                </a:cxn>
                <a:cxn ang="0">
                  <a:pos x="0" y="148"/>
                </a:cxn>
                <a:cxn ang="0">
                  <a:pos x="2" y="126"/>
                </a:cxn>
                <a:cxn ang="0">
                  <a:pos x="6" y="106"/>
                </a:cxn>
                <a:cxn ang="0">
                  <a:pos x="12" y="88"/>
                </a:cxn>
                <a:cxn ang="0">
                  <a:pos x="18" y="72"/>
                </a:cxn>
                <a:cxn ang="0">
                  <a:pos x="52" y="72"/>
                </a:cxn>
                <a:cxn ang="0">
                  <a:pos x="45" y="88"/>
                </a:cxn>
                <a:cxn ang="0">
                  <a:pos x="39" y="107"/>
                </a:cxn>
                <a:cxn ang="0">
                  <a:pos x="34" y="128"/>
                </a:cxn>
                <a:cxn ang="0">
                  <a:pos x="32" y="149"/>
                </a:cxn>
                <a:cxn ang="0">
                  <a:pos x="34" y="168"/>
                </a:cxn>
                <a:cxn ang="0">
                  <a:pos x="40" y="182"/>
                </a:cxn>
                <a:cxn ang="0">
                  <a:pos x="49" y="190"/>
                </a:cxn>
                <a:cxn ang="0">
                  <a:pos x="61" y="193"/>
                </a:cxn>
                <a:cxn ang="0">
                  <a:pos x="72" y="191"/>
                </a:cxn>
                <a:cxn ang="0">
                  <a:pos x="81" y="183"/>
                </a:cxn>
                <a:cxn ang="0">
                  <a:pos x="87" y="170"/>
                </a:cxn>
                <a:cxn ang="0">
                  <a:pos x="89" y="149"/>
                </a:cxn>
                <a:cxn ang="0">
                  <a:pos x="89" y="111"/>
                </a:cxn>
                <a:cxn ang="0">
                  <a:pos x="121" y="111"/>
                </a:cxn>
                <a:cxn ang="0">
                  <a:pos x="121" y="149"/>
                </a:cxn>
                <a:cxn ang="0">
                  <a:pos x="123" y="170"/>
                </a:cxn>
                <a:cxn ang="0">
                  <a:pos x="129" y="183"/>
                </a:cxn>
                <a:cxn ang="0">
                  <a:pos x="138" y="191"/>
                </a:cxn>
                <a:cxn ang="0">
                  <a:pos x="149" y="193"/>
                </a:cxn>
                <a:cxn ang="0">
                  <a:pos x="161" y="190"/>
                </a:cxn>
                <a:cxn ang="0">
                  <a:pos x="170" y="181"/>
                </a:cxn>
                <a:cxn ang="0">
                  <a:pos x="176" y="167"/>
                </a:cxn>
                <a:cxn ang="0">
                  <a:pos x="178" y="149"/>
                </a:cxn>
                <a:cxn ang="0">
                  <a:pos x="176" y="128"/>
                </a:cxn>
                <a:cxn ang="0">
                  <a:pos x="171" y="107"/>
                </a:cxn>
                <a:cxn ang="0">
                  <a:pos x="165" y="88"/>
                </a:cxn>
                <a:cxn ang="0">
                  <a:pos x="158" y="72"/>
                </a:cxn>
                <a:cxn ang="0">
                  <a:pos x="192" y="72"/>
                </a:cxn>
                <a:cxn ang="0">
                  <a:pos x="198" y="88"/>
                </a:cxn>
                <a:cxn ang="0">
                  <a:pos x="107" y="49"/>
                </a:cxn>
                <a:cxn ang="0">
                  <a:pos x="90" y="49"/>
                </a:cxn>
                <a:cxn ang="0">
                  <a:pos x="103" y="0"/>
                </a:cxn>
                <a:cxn ang="0">
                  <a:pos x="132" y="0"/>
                </a:cxn>
                <a:cxn ang="0">
                  <a:pos x="107" y="49"/>
                </a:cxn>
              </a:cxnLst>
              <a:rect l="0" t="0" r="r" b="b"/>
              <a:pathLst>
                <a:path w="210" h="220">
                  <a:moveTo>
                    <a:pt x="198" y="88"/>
                  </a:moveTo>
                  <a:cubicBezTo>
                    <a:pt x="200" y="93"/>
                    <a:pt x="202" y="99"/>
                    <a:pt x="204" y="106"/>
                  </a:cubicBezTo>
                  <a:cubicBezTo>
                    <a:pt x="206" y="112"/>
                    <a:pt x="207" y="119"/>
                    <a:pt x="208" y="126"/>
                  </a:cubicBezTo>
                  <a:cubicBezTo>
                    <a:pt x="210" y="133"/>
                    <a:pt x="210" y="141"/>
                    <a:pt x="210" y="149"/>
                  </a:cubicBezTo>
                  <a:cubicBezTo>
                    <a:pt x="210" y="160"/>
                    <a:pt x="209" y="169"/>
                    <a:pt x="206" y="178"/>
                  </a:cubicBezTo>
                  <a:cubicBezTo>
                    <a:pt x="203" y="187"/>
                    <a:pt x="199" y="195"/>
                    <a:pt x="194" y="201"/>
                  </a:cubicBezTo>
                  <a:cubicBezTo>
                    <a:pt x="189" y="207"/>
                    <a:pt x="182" y="211"/>
                    <a:pt x="175" y="215"/>
                  </a:cubicBezTo>
                  <a:cubicBezTo>
                    <a:pt x="167" y="218"/>
                    <a:pt x="159" y="220"/>
                    <a:pt x="150" y="220"/>
                  </a:cubicBezTo>
                  <a:cubicBezTo>
                    <a:pt x="144" y="220"/>
                    <a:pt x="139" y="219"/>
                    <a:pt x="134" y="217"/>
                  </a:cubicBezTo>
                  <a:cubicBezTo>
                    <a:pt x="130" y="216"/>
                    <a:pt x="125" y="214"/>
                    <a:pt x="122" y="211"/>
                  </a:cubicBezTo>
                  <a:cubicBezTo>
                    <a:pt x="118" y="208"/>
                    <a:pt x="115" y="205"/>
                    <a:pt x="112" y="201"/>
                  </a:cubicBezTo>
                  <a:cubicBezTo>
                    <a:pt x="109" y="198"/>
                    <a:pt x="107" y="194"/>
                    <a:pt x="105" y="190"/>
                  </a:cubicBezTo>
                  <a:cubicBezTo>
                    <a:pt x="104" y="190"/>
                    <a:pt x="104" y="190"/>
                    <a:pt x="104" y="190"/>
                  </a:cubicBezTo>
                  <a:cubicBezTo>
                    <a:pt x="103" y="194"/>
                    <a:pt x="101" y="198"/>
                    <a:pt x="98" y="201"/>
                  </a:cubicBezTo>
                  <a:cubicBezTo>
                    <a:pt x="95" y="205"/>
                    <a:pt x="92" y="208"/>
                    <a:pt x="88" y="211"/>
                  </a:cubicBezTo>
                  <a:cubicBezTo>
                    <a:pt x="84" y="213"/>
                    <a:pt x="80" y="216"/>
                    <a:pt x="75" y="217"/>
                  </a:cubicBezTo>
                  <a:cubicBezTo>
                    <a:pt x="70" y="219"/>
                    <a:pt x="65" y="220"/>
                    <a:pt x="60" y="220"/>
                  </a:cubicBezTo>
                  <a:cubicBezTo>
                    <a:pt x="50" y="220"/>
                    <a:pt x="41" y="218"/>
                    <a:pt x="34" y="214"/>
                  </a:cubicBezTo>
                  <a:cubicBezTo>
                    <a:pt x="26" y="211"/>
                    <a:pt x="20" y="206"/>
                    <a:pt x="15" y="200"/>
                  </a:cubicBezTo>
                  <a:cubicBezTo>
                    <a:pt x="10" y="193"/>
                    <a:pt x="6" y="186"/>
                    <a:pt x="4" y="177"/>
                  </a:cubicBezTo>
                  <a:cubicBezTo>
                    <a:pt x="1" y="168"/>
                    <a:pt x="0" y="159"/>
                    <a:pt x="0" y="148"/>
                  </a:cubicBezTo>
                  <a:cubicBezTo>
                    <a:pt x="0" y="141"/>
                    <a:pt x="1" y="133"/>
                    <a:pt x="2" y="126"/>
                  </a:cubicBezTo>
                  <a:cubicBezTo>
                    <a:pt x="3" y="119"/>
                    <a:pt x="4" y="112"/>
                    <a:pt x="6" y="106"/>
                  </a:cubicBezTo>
                  <a:cubicBezTo>
                    <a:pt x="8" y="99"/>
                    <a:pt x="10" y="93"/>
                    <a:pt x="12" y="88"/>
                  </a:cubicBezTo>
                  <a:cubicBezTo>
                    <a:pt x="14" y="82"/>
                    <a:pt x="16" y="77"/>
                    <a:pt x="18" y="72"/>
                  </a:cubicBezTo>
                  <a:cubicBezTo>
                    <a:pt x="52" y="72"/>
                    <a:pt x="52" y="72"/>
                    <a:pt x="52" y="72"/>
                  </a:cubicBezTo>
                  <a:cubicBezTo>
                    <a:pt x="50" y="77"/>
                    <a:pt x="48" y="82"/>
                    <a:pt x="45" y="88"/>
                  </a:cubicBezTo>
                  <a:cubicBezTo>
                    <a:pt x="43" y="94"/>
                    <a:pt x="41" y="100"/>
                    <a:pt x="39" y="107"/>
                  </a:cubicBezTo>
                  <a:cubicBezTo>
                    <a:pt x="37" y="114"/>
                    <a:pt x="35" y="121"/>
                    <a:pt x="34" y="128"/>
                  </a:cubicBezTo>
                  <a:cubicBezTo>
                    <a:pt x="32" y="135"/>
                    <a:pt x="32" y="142"/>
                    <a:pt x="32" y="149"/>
                  </a:cubicBezTo>
                  <a:cubicBezTo>
                    <a:pt x="32" y="156"/>
                    <a:pt x="33" y="162"/>
                    <a:pt x="34" y="168"/>
                  </a:cubicBezTo>
                  <a:cubicBezTo>
                    <a:pt x="35" y="174"/>
                    <a:pt x="37" y="178"/>
                    <a:pt x="40" y="182"/>
                  </a:cubicBezTo>
                  <a:cubicBezTo>
                    <a:pt x="42" y="186"/>
                    <a:pt x="46" y="188"/>
                    <a:pt x="49" y="190"/>
                  </a:cubicBezTo>
                  <a:cubicBezTo>
                    <a:pt x="53" y="192"/>
                    <a:pt x="56" y="193"/>
                    <a:pt x="61" y="193"/>
                  </a:cubicBezTo>
                  <a:cubicBezTo>
                    <a:pt x="65" y="193"/>
                    <a:pt x="69" y="192"/>
                    <a:pt x="72" y="191"/>
                  </a:cubicBezTo>
                  <a:cubicBezTo>
                    <a:pt x="76" y="189"/>
                    <a:pt x="79" y="187"/>
                    <a:pt x="81" y="183"/>
                  </a:cubicBezTo>
                  <a:cubicBezTo>
                    <a:pt x="84" y="180"/>
                    <a:pt x="86" y="175"/>
                    <a:pt x="87" y="170"/>
                  </a:cubicBezTo>
                  <a:cubicBezTo>
                    <a:pt x="89" y="164"/>
                    <a:pt x="89" y="158"/>
                    <a:pt x="89" y="149"/>
                  </a:cubicBezTo>
                  <a:cubicBezTo>
                    <a:pt x="89" y="111"/>
                    <a:pt x="89" y="111"/>
                    <a:pt x="89" y="111"/>
                  </a:cubicBezTo>
                  <a:cubicBezTo>
                    <a:pt x="121" y="111"/>
                    <a:pt x="121" y="111"/>
                    <a:pt x="121" y="111"/>
                  </a:cubicBezTo>
                  <a:cubicBezTo>
                    <a:pt x="121" y="149"/>
                    <a:pt x="121" y="149"/>
                    <a:pt x="121" y="149"/>
                  </a:cubicBezTo>
                  <a:cubicBezTo>
                    <a:pt x="121" y="158"/>
                    <a:pt x="122" y="164"/>
                    <a:pt x="123" y="170"/>
                  </a:cubicBezTo>
                  <a:cubicBezTo>
                    <a:pt x="124" y="175"/>
                    <a:pt x="126" y="180"/>
                    <a:pt x="129" y="183"/>
                  </a:cubicBezTo>
                  <a:cubicBezTo>
                    <a:pt x="131" y="187"/>
                    <a:pt x="134" y="189"/>
                    <a:pt x="138" y="191"/>
                  </a:cubicBezTo>
                  <a:cubicBezTo>
                    <a:pt x="141" y="192"/>
                    <a:pt x="145" y="193"/>
                    <a:pt x="149" y="193"/>
                  </a:cubicBezTo>
                  <a:cubicBezTo>
                    <a:pt x="153" y="193"/>
                    <a:pt x="157" y="192"/>
                    <a:pt x="161" y="190"/>
                  </a:cubicBezTo>
                  <a:cubicBezTo>
                    <a:pt x="164" y="188"/>
                    <a:pt x="167" y="185"/>
                    <a:pt x="170" y="181"/>
                  </a:cubicBezTo>
                  <a:cubicBezTo>
                    <a:pt x="173" y="178"/>
                    <a:pt x="175" y="173"/>
                    <a:pt x="176" y="167"/>
                  </a:cubicBezTo>
                  <a:cubicBezTo>
                    <a:pt x="177" y="162"/>
                    <a:pt x="178" y="156"/>
                    <a:pt x="178" y="149"/>
                  </a:cubicBezTo>
                  <a:cubicBezTo>
                    <a:pt x="178" y="142"/>
                    <a:pt x="177" y="135"/>
                    <a:pt x="176" y="128"/>
                  </a:cubicBezTo>
                  <a:cubicBezTo>
                    <a:pt x="175" y="121"/>
                    <a:pt x="173" y="114"/>
                    <a:pt x="171" y="107"/>
                  </a:cubicBezTo>
                  <a:cubicBezTo>
                    <a:pt x="169" y="100"/>
                    <a:pt x="167" y="94"/>
                    <a:pt x="165" y="88"/>
                  </a:cubicBezTo>
                  <a:cubicBezTo>
                    <a:pt x="162" y="82"/>
                    <a:pt x="160" y="77"/>
                    <a:pt x="158" y="72"/>
                  </a:cubicBezTo>
                  <a:cubicBezTo>
                    <a:pt x="192" y="72"/>
                    <a:pt x="192" y="72"/>
                    <a:pt x="192" y="72"/>
                  </a:cubicBezTo>
                  <a:cubicBezTo>
                    <a:pt x="194" y="77"/>
                    <a:pt x="196" y="82"/>
                    <a:pt x="198" y="88"/>
                  </a:cubicBezTo>
                  <a:close/>
                  <a:moveTo>
                    <a:pt x="107" y="49"/>
                  </a:moveTo>
                  <a:cubicBezTo>
                    <a:pt x="90" y="49"/>
                    <a:pt x="90" y="49"/>
                    <a:pt x="90" y="49"/>
                  </a:cubicBezTo>
                  <a:cubicBezTo>
                    <a:pt x="103" y="0"/>
                    <a:pt x="103" y="0"/>
                    <a:pt x="103" y="0"/>
                  </a:cubicBezTo>
                  <a:cubicBezTo>
                    <a:pt x="132" y="0"/>
                    <a:pt x="132" y="0"/>
                    <a:pt x="132" y="0"/>
                  </a:cubicBezTo>
                  <a:lnTo>
                    <a:pt x="107" y="49"/>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1" name="Rectangle 30"/>
          <p:cNvSpPr/>
          <p:nvPr/>
        </p:nvSpPr>
        <p:spPr>
          <a:xfrm>
            <a:off x="-45605"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pic>
        <p:nvPicPr>
          <p:cNvPr id="32" name="Picture 2"/>
          <p:cNvPicPr>
            <a:picLocks noChangeAspect="1" noChangeArrowheads="1"/>
          </p:cNvPicPr>
          <p:nvPr/>
        </p:nvPicPr>
        <p:blipFill>
          <a:blip r:embed="rId3" cstate="screen">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a:ext>
            </a:extLst>
          </a:blip>
          <a:srcRect l="17201" t="17835"/>
          <a:stretch>
            <a:fillRect/>
          </a:stretch>
        </p:blipFill>
        <p:spPr bwMode="auto">
          <a:xfrm>
            <a:off x="95870" y="4342392"/>
            <a:ext cx="680461" cy="310065"/>
          </a:xfrm>
          <a:prstGeom prst="rect">
            <a:avLst/>
          </a:prstGeom>
          <a:noFill/>
          <a:ln w="9525">
            <a:noFill/>
            <a:miter lim="800000"/>
            <a:headEnd/>
            <a:tailEnd/>
          </a:ln>
          <a:effectLst/>
        </p:spPr>
      </p:pic>
      <p:sp>
        <p:nvSpPr>
          <p:cNvPr id="34" name="Rectangle 33"/>
          <p:cNvSpPr/>
          <p:nvPr/>
        </p:nvSpPr>
        <p:spPr>
          <a:xfrm>
            <a:off x="-45605"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5" name="Group 34"/>
          <p:cNvGrpSpPr/>
          <p:nvPr/>
        </p:nvGrpSpPr>
        <p:grpSpPr>
          <a:xfrm>
            <a:off x="179451" y="1341843"/>
            <a:ext cx="513298" cy="128103"/>
            <a:chOff x="2321681" y="5571144"/>
            <a:chExt cx="701013" cy="175680"/>
          </a:xfrm>
          <a:solidFill>
            <a:srgbClr val="FFFFFF"/>
          </a:solidFill>
          <a:effectLst/>
        </p:grpSpPr>
        <p:sp>
          <p:nvSpPr>
            <p:cNvPr id="36" name="Freeform 23"/>
            <p:cNvSpPr>
              <a:spLocks/>
            </p:cNvSpPr>
            <p:nvPr/>
          </p:nvSpPr>
          <p:spPr bwMode="invGray">
            <a:xfrm>
              <a:off x="2321681" y="5578649"/>
              <a:ext cx="136791" cy="168175"/>
            </a:xfrm>
            <a:custGeom>
              <a:avLst/>
              <a:gdLst/>
              <a:ahLst/>
              <a:cxnLst>
                <a:cxn ang="0">
                  <a:pos x="138" y="204"/>
                </a:cxn>
                <a:cxn ang="0">
                  <a:pos x="100" y="209"/>
                </a:cxn>
                <a:cxn ang="0">
                  <a:pos x="60" y="202"/>
                </a:cxn>
                <a:cxn ang="0">
                  <a:pos x="28" y="182"/>
                </a:cxn>
                <a:cxn ang="0">
                  <a:pos x="7" y="150"/>
                </a:cxn>
                <a:cxn ang="0">
                  <a:pos x="0" y="107"/>
                </a:cxn>
                <a:cxn ang="0">
                  <a:pos x="3" y="77"/>
                </a:cxn>
                <a:cxn ang="0">
                  <a:pos x="14" y="51"/>
                </a:cxn>
                <a:cxn ang="0">
                  <a:pos x="31" y="30"/>
                </a:cxn>
                <a:cxn ang="0">
                  <a:pos x="52" y="14"/>
                </a:cxn>
                <a:cxn ang="0">
                  <a:pos x="78" y="4"/>
                </a:cxn>
                <a:cxn ang="0">
                  <a:pos x="108" y="0"/>
                </a:cxn>
                <a:cxn ang="0">
                  <a:pos x="126" y="1"/>
                </a:cxn>
                <a:cxn ang="0">
                  <a:pos x="142" y="4"/>
                </a:cxn>
                <a:cxn ang="0">
                  <a:pos x="155" y="7"/>
                </a:cxn>
                <a:cxn ang="0">
                  <a:pos x="164" y="11"/>
                </a:cxn>
                <a:cxn ang="0">
                  <a:pos x="164" y="45"/>
                </a:cxn>
                <a:cxn ang="0">
                  <a:pos x="153" y="39"/>
                </a:cxn>
                <a:cxn ang="0">
                  <a:pos x="139" y="34"/>
                </a:cxn>
                <a:cxn ang="0">
                  <a:pos x="123" y="31"/>
                </a:cxn>
                <a:cxn ang="0">
                  <a:pos x="106" y="29"/>
                </a:cxn>
                <a:cxn ang="0">
                  <a:pos x="78" y="35"/>
                </a:cxn>
                <a:cxn ang="0">
                  <a:pos x="56" y="50"/>
                </a:cxn>
                <a:cxn ang="0">
                  <a:pos x="41" y="73"/>
                </a:cxn>
                <a:cxn ang="0">
                  <a:pos x="35" y="105"/>
                </a:cxn>
                <a:cxn ang="0">
                  <a:pos x="40" y="138"/>
                </a:cxn>
                <a:cxn ang="0">
                  <a:pos x="55" y="161"/>
                </a:cxn>
                <a:cxn ang="0">
                  <a:pos x="76" y="175"/>
                </a:cxn>
                <a:cxn ang="0">
                  <a:pos x="103" y="180"/>
                </a:cxn>
                <a:cxn ang="0">
                  <a:pos x="121" y="178"/>
                </a:cxn>
                <a:cxn ang="0">
                  <a:pos x="137" y="172"/>
                </a:cxn>
                <a:cxn ang="0">
                  <a:pos x="137" y="124"/>
                </a:cxn>
                <a:cxn ang="0">
                  <a:pos x="95" y="124"/>
                </a:cxn>
                <a:cxn ang="0">
                  <a:pos x="95" y="96"/>
                </a:cxn>
                <a:cxn ang="0">
                  <a:pos x="170" y="96"/>
                </a:cxn>
                <a:cxn ang="0">
                  <a:pos x="170" y="191"/>
                </a:cxn>
                <a:cxn ang="0">
                  <a:pos x="138" y="204"/>
                </a:cxn>
              </a:cxnLst>
              <a:rect l="0" t="0" r="r" b="b"/>
              <a:pathLst>
                <a:path w="170" h="209">
                  <a:moveTo>
                    <a:pt x="138" y="204"/>
                  </a:moveTo>
                  <a:cubicBezTo>
                    <a:pt x="126" y="207"/>
                    <a:pt x="113" y="209"/>
                    <a:pt x="100" y="209"/>
                  </a:cubicBezTo>
                  <a:cubicBezTo>
                    <a:pt x="85" y="209"/>
                    <a:pt x="72" y="206"/>
                    <a:pt x="60" y="202"/>
                  </a:cubicBezTo>
                  <a:cubicBezTo>
                    <a:pt x="47" y="197"/>
                    <a:pt x="37" y="190"/>
                    <a:pt x="28" y="182"/>
                  </a:cubicBezTo>
                  <a:cubicBezTo>
                    <a:pt x="19" y="173"/>
                    <a:pt x="12" y="162"/>
                    <a:pt x="7" y="150"/>
                  </a:cubicBezTo>
                  <a:cubicBezTo>
                    <a:pt x="2" y="137"/>
                    <a:pt x="0" y="123"/>
                    <a:pt x="0" y="107"/>
                  </a:cubicBezTo>
                  <a:cubicBezTo>
                    <a:pt x="0" y="97"/>
                    <a:pt x="1" y="87"/>
                    <a:pt x="3" y="77"/>
                  </a:cubicBezTo>
                  <a:cubicBezTo>
                    <a:pt x="6" y="68"/>
                    <a:pt x="9" y="59"/>
                    <a:pt x="14" y="51"/>
                  </a:cubicBezTo>
                  <a:cubicBezTo>
                    <a:pt x="19" y="43"/>
                    <a:pt x="24" y="36"/>
                    <a:pt x="31" y="30"/>
                  </a:cubicBezTo>
                  <a:cubicBezTo>
                    <a:pt x="37" y="23"/>
                    <a:pt x="44" y="18"/>
                    <a:pt x="52" y="14"/>
                  </a:cubicBezTo>
                  <a:cubicBezTo>
                    <a:pt x="60" y="9"/>
                    <a:pt x="69" y="6"/>
                    <a:pt x="78" y="4"/>
                  </a:cubicBezTo>
                  <a:cubicBezTo>
                    <a:pt x="88" y="2"/>
                    <a:pt x="97" y="0"/>
                    <a:pt x="108" y="0"/>
                  </a:cubicBezTo>
                  <a:cubicBezTo>
                    <a:pt x="114" y="0"/>
                    <a:pt x="120" y="1"/>
                    <a:pt x="126" y="1"/>
                  </a:cubicBezTo>
                  <a:cubicBezTo>
                    <a:pt x="132" y="2"/>
                    <a:pt x="137" y="3"/>
                    <a:pt x="142" y="4"/>
                  </a:cubicBezTo>
                  <a:cubicBezTo>
                    <a:pt x="147" y="5"/>
                    <a:pt x="151" y="6"/>
                    <a:pt x="155" y="7"/>
                  </a:cubicBezTo>
                  <a:cubicBezTo>
                    <a:pt x="159" y="8"/>
                    <a:pt x="162" y="9"/>
                    <a:pt x="164" y="11"/>
                  </a:cubicBezTo>
                  <a:cubicBezTo>
                    <a:pt x="164" y="45"/>
                    <a:pt x="164" y="45"/>
                    <a:pt x="164" y="45"/>
                  </a:cubicBezTo>
                  <a:cubicBezTo>
                    <a:pt x="161" y="43"/>
                    <a:pt x="157" y="41"/>
                    <a:pt x="153" y="39"/>
                  </a:cubicBezTo>
                  <a:cubicBezTo>
                    <a:pt x="149" y="37"/>
                    <a:pt x="144" y="35"/>
                    <a:pt x="139" y="34"/>
                  </a:cubicBezTo>
                  <a:cubicBezTo>
                    <a:pt x="134" y="33"/>
                    <a:pt x="129" y="31"/>
                    <a:pt x="123" y="31"/>
                  </a:cubicBezTo>
                  <a:cubicBezTo>
                    <a:pt x="118" y="30"/>
                    <a:pt x="112" y="29"/>
                    <a:pt x="106" y="29"/>
                  </a:cubicBezTo>
                  <a:cubicBezTo>
                    <a:pt x="96" y="29"/>
                    <a:pt x="87" y="31"/>
                    <a:pt x="78" y="35"/>
                  </a:cubicBezTo>
                  <a:cubicBezTo>
                    <a:pt x="70" y="38"/>
                    <a:pt x="62" y="43"/>
                    <a:pt x="56" y="50"/>
                  </a:cubicBezTo>
                  <a:cubicBezTo>
                    <a:pt x="49" y="56"/>
                    <a:pt x="44" y="64"/>
                    <a:pt x="41" y="73"/>
                  </a:cubicBezTo>
                  <a:cubicBezTo>
                    <a:pt x="37" y="83"/>
                    <a:pt x="35" y="93"/>
                    <a:pt x="35" y="105"/>
                  </a:cubicBezTo>
                  <a:cubicBezTo>
                    <a:pt x="35" y="118"/>
                    <a:pt x="37" y="129"/>
                    <a:pt x="40" y="138"/>
                  </a:cubicBezTo>
                  <a:cubicBezTo>
                    <a:pt x="44" y="148"/>
                    <a:pt x="49" y="155"/>
                    <a:pt x="55" y="161"/>
                  </a:cubicBezTo>
                  <a:cubicBezTo>
                    <a:pt x="61" y="168"/>
                    <a:pt x="68" y="172"/>
                    <a:pt x="76" y="175"/>
                  </a:cubicBezTo>
                  <a:cubicBezTo>
                    <a:pt x="84" y="178"/>
                    <a:pt x="93" y="180"/>
                    <a:pt x="103" y="180"/>
                  </a:cubicBezTo>
                  <a:cubicBezTo>
                    <a:pt x="109" y="180"/>
                    <a:pt x="115" y="179"/>
                    <a:pt x="121" y="178"/>
                  </a:cubicBezTo>
                  <a:cubicBezTo>
                    <a:pt x="127" y="176"/>
                    <a:pt x="132" y="174"/>
                    <a:pt x="137" y="172"/>
                  </a:cubicBezTo>
                  <a:cubicBezTo>
                    <a:pt x="137" y="124"/>
                    <a:pt x="137" y="124"/>
                    <a:pt x="137" y="124"/>
                  </a:cubicBezTo>
                  <a:cubicBezTo>
                    <a:pt x="95" y="124"/>
                    <a:pt x="95" y="124"/>
                    <a:pt x="95" y="124"/>
                  </a:cubicBezTo>
                  <a:cubicBezTo>
                    <a:pt x="95" y="96"/>
                    <a:pt x="95" y="96"/>
                    <a:pt x="95" y="96"/>
                  </a:cubicBezTo>
                  <a:cubicBezTo>
                    <a:pt x="170" y="96"/>
                    <a:pt x="170" y="96"/>
                    <a:pt x="170" y="96"/>
                  </a:cubicBezTo>
                  <a:cubicBezTo>
                    <a:pt x="170" y="191"/>
                    <a:pt x="170" y="191"/>
                    <a:pt x="170" y="191"/>
                  </a:cubicBezTo>
                  <a:cubicBezTo>
                    <a:pt x="161" y="197"/>
                    <a:pt x="150" y="201"/>
                    <a:pt x="138" y="2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7" name="Freeform 24"/>
            <p:cNvSpPr>
              <a:spLocks/>
            </p:cNvSpPr>
            <p:nvPr/>
          </p:nvSpPr>
          <p:spPr bwMode="invGray">
            <a:xfrm>
              <a:off x="2486786" y="5626065"/>
              <a:ext cx="66861" cy="117689"/>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2"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6" y="3"/>
                    <a:pt x="59" y="2"/>
                  </a:cubicBezTo>
                  <a:cubicBezTo>
                    <a:pt x="63" y="0"/>
                    <a:pt x="66" y="0"/>
                    <a:pt x="70" y="0"/>
                  </a:cubicBezTo>
                  <a:cubicBezTo>
                    <a:pt x="73" y="0"/>
                    <a:pt x="75" y="0"/>
                    <a:pt x="77" y="0"/>
                  </a:cubicBezTo>
                  <a:cubicBezTo>
                    <a:pt x="80" y="1"/>
                    <a:pt x="82"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8" name="Freeform 25"/>
            <p:cNvSpPr>
              <a:spLocks noEditPoints="1"/>
            </p:cNvSpPr>
            <p:nvPr/>
          </p:nvSpPr>
          <p:spPr bwMode="invGray">
            <a:xfrm>
              <a:off x="2557740" y="5625383"/>
              <a:ext cx="97562" cy="12144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6" y="4"/>
                </a:cxn>
                <a:cxn ang="0">
                  <a:pos x="50" y="1"/>
                </a:cxn>
                <a:cxn ang="0">
                  <a:pos x="65" y="0"/>
                </a:cxn>
                <a:cxn ang="0">
                  <a:pos x="90" y="4"/>
                </a:cxn>
                <a:cxn ang="0">
                  <a:pos x="107" y="15"/>
                </a:cxn>
                <a:cxn ang="0">
                  <a:pos x="118"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9"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4" y="135"/>
                    <a:pt x="78" y="141"/>
                    <a:pt x="70" y="145"/>
                  </a:cubicBezTo>
                  <a:cubicBezTo>
                    <a:pt x="63" y="149"/>
                    <a:pt x="55" y="151"/>
                    <a:pt x="46" y="151"/>
                  </a:cubicBezTo>
                  <a:cubicBezTo>
                    <a:pt x="39"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6" y="4"/>
                  </a:cubicBezTo>
                  <a:cubicBezTo>
                    <a:pt x="40" y="3"/>
                    <a:pt x="45" y="2"/>
                    <a:pt x="50" y="1"/>
                  </a:cubicBezTo>
                  <a:cubicBezTo>
                    <a:pt x="55" y="0"/>
                    <a:pt x="61" y="0"/>
                    <a:pt x="65" y="0"/>
                  </a:cubicBezTo>
                  <a:cubicBezTo>
                    <a:pt x="75" y="0"/>
                    <a:pt x="83" y="1"/>
                    <a:pt x="90" y="4"/>
                  </a:cubicBezTo>
                  <a:cubicBezTo>
                    <a:pt x="97" y="6"/>
                    <a:pt x="103" y="10"/>
                    <a:pt x="107" y="15"/>
                  </a:cubicBezTo>
                  <a:cubicBezTo>
                    <a:pt x="112" y="19"/>
                    <a:pt x="115" y="25"/>
                    <a:pt x="118" y="32"/>
                  </a:cubicBezTo>
                  <a:cubicBezTo>
                    <a:pt x="120" y="39"/>
                    <a:pt x="121" y="47"/>
                    <a:pt x="121" y="56"/>
                  </a:cubicBezTo>
                  <a:cubicBezTo>
                    <a:pt x="121" y="147"/>
                    <a:pt x="121" y="147"/>
                    <a:pt x="121" y="147"/>
                  </a:cubicBezTo>
                  <a:lnTo>
                    <a:pt x="89" y="147"/>
                  </a:lnTo>
                  <a:close/>
                  <a:moveTo>
                    <a:pt x="58" y="81"/>
                  </a:moveTo>
                  <a:cubicBezTo>
                    <a:pt x="53" y="82"/>
                    <a:pt x="49"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9" y="119"/>
                  </a:cubicBezTo>
                  <a:cubicBezTo>
                    <a:pt x="41" y="121"/>
                    <a:pt x="43" y="122"/>
                    <a:pt x="46" y="123"/>
                  </a:cubicBezTo>
                  <a:cubicBezTo>
                    <a:pt x="49" y="124"/>
                    <a:pt x="52" y="125"/>
                    <a:pt x="56" y="125"/>
                  </a:cubicBezTo>
                  <a:cubicBezTo>
                    <a:pt x="61" y="125"/>
                    <a:pt x="66"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9" name="Freeform 26"/>
            <p:cNvSpPr>
              <a:spLocks/>
            </p:cNvSpPr>
            <p:nvPr/>
          </p:nvSpPr>
          <p:spPr bwMode="invGray">
            <a:xfrm>
              <a:off x="2671335" y="5625383"/>
              <a:ext cx="91080" cy="121441"/>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9" y="2"/>
                </a:cxn>
                <a:cxn ang="0">
                  <a:pos x="107" y="5"/>
                </a:cxn>
                <a:cxn ang="0">
                  <a:pos x="113" y="7"/>
                </a:cxn>
                <a:cxn ang="0">
                  <a:pos x="113" y="38"/>
                </a:cxn>
                <a:cxn ang="0">
                  <a:pos x="97" y="30"/>
                </a:cxn>
                <a:cxn ang="0">
                  <a:pos x="79" y="26"/>
                </a:cxn>
                <a:cxn ang="0">
                  <a:pos x="62" y="30"/>
                </a:cxn>
                <a:cxn ang="0">
                  <a:pos x="47" y="39"/>
                </a:cxn>
                <a:cxn ang="0">
                  <a:pos x="38" y="55"/>
                </a:cxn>
                <a:cxn ang="0">
                  <a:pos x="34" y="76"/>
                </a:cxn>
                <a:cxn ang="0">
                  <a:pos x="37" y="96"/>
                </a:cxn>
                <a:cxn ang="0">
                  <a:pos x="46" y="111"/>
                </a:cxn>
                <a:cxn ang="0">
                  <a:pos x="60" y="121"/>
                </a:cxn>
                <a:cxn ang="0">
                  <a:pos x="79" y="124"/>
                </a:cxn>
                <a:cxn ang="0">
                  <a:pos x="88" y="123"/>
                </a:cxn>
                <a:cxn ang="0">
                  <a:pos x="96" y="121"/>
                </a:cxn>
                <a:cxn ang="0">
                  <a:pos x="105" y="117"/>
                </a:cxn>
                <a:cxn ang="0">
                  <a:pos x="113" y="112"/>
                </a:cxn>
                <a:cxn ang="0">
                  <a:pos x="113" y="141"/>
                </a:cxn>
                <a:cxn ang="0">
                  <a:pos x="95" y="148"/>
                </a:cxn>
              </a:cxnLst>
              <a:rect l="0" t="0" r="r" b="b"/>
              <a:pathLst>
                <a:path w="113" h="151">
                  <a:moveTo>
                    <a:pt x="95" y="148"/>
                  </a:moveTo>
                  <a:cubicBezTo>
                    <a:pt x="88" y="150"/>
                    <a:pt x="81" y="151"/>
                    <a:pt x="72" y="151"/>
                  </a:cubicBezTo>
                  <a:cubicBezTo>
                    <a:pt x="61" y="151"/>
                    <a:pt x="51" y="149"/>
                    <a:pt x="42" y="145"/>
                  </a:cubicBezTo>
                  <a:cubicBezTo>
                    <a:pt x="33" y="142"/>
                    <a:pt x="26" y="137"/>
                    <a:pt x="20" y="130"/>
                  </a:cubicBezTo>
                  <a:cubicBezTo>
                    <a:pt x="14" y="124"/>
                    <a:pt x="9" y="116"/>
                    <a:pt x="5" y="108"/>
                  </a:cubicBezTo>
                  <a:cubicBezTo>
                    <a:pt x="2" y="99"/>
                    <a:pt x="0" y="89"/>
                    <a:pt x="0" y="79"/>
                  </a:cubicBezTo>
                  <a:cubicBezTo>
                    <a:pt x="0" y="67"/>
                    <a:pt x="2" y="56"/>
                    <a:pt x="6" y="46"/>
                  </a:cubicBezTo>
                  <a:cubicBezTo>
                    <a:pt x="9" y="37"/>
                    <a:pt x="15" y="28"/>
                    <a:pt x="21" y="22"/>
                  </a:cubicBezTo>
                  <a:cubicBezTo>
                    <a:pt x="28" y="15"/>
                    <a:pt x="36" y="9"/>
                    <a:pt x="46" y="6"/>
                  </a:cubicBezTo>
                  <a:cubicBezTo>
                    <a:pt x="55" y="2"/>
                    <a:pt x="66" y="0"/>
                    <a:pt x="78" y="0"/>
                  </a:cubicBezTo>
                  <a:cubicBezTo>
                    <a:pt x="82" y="0"/>
                    <a:pt x="85" y="0"/>
                    <a:pt x="89" y="1"/>
                  </a:cubicBezTo>
                  <a:cubicBezTo>
                    <a:pt x="92" y="1"/>
                    <a:pt x="96" y="2"/>
                    <a:pt x="99" y="2"/>
                  </a:cubicBezTo>
                  <a:cubicBezTo>
                    <a:pt x="102" y="3"/>
                    <a:pt x="104" y="4"/>
                    <a:pt x="107" y="5"/>
                  </a:cubicBezTo>
                  <a:cubicBezTo>
                    <a:pt x="109" y="5"/>
                    <a:pt x="111" y="6"/>
                    <a:pt x="113" y="7"/>
                  </a:cubicBezTo>
                  <a:cubicBezTo>
                    <a:pt x="113" y="38"/>
                    <a:pt x="113" y="38"/>
                    <a:pt x="113" y="38"/>
                  </a:cubicBezTo>
                  <a:cubicBezTo>
                    <a:pt x="108" y="34"/>
                    <a:pt x="103" y="32"/>
                    <a:pt x="97" y="30"/>
                  </a:cubicBezTo>
                  <a:cubicBezTo>
                    <a:pt x="92" y="27"/>
                    <a:pt x="86" y="26"/>
                    <a:pt x="79" y="26"/>
                  </a:cubicBezTo>
                  <a:cubicBezTo>
                    <a:pt x="73" y="26"/>
                    <a:pt x="67" y="27"/>
                    <a:pt x="62" y="30"/>
                  </a:cubicBezTo>
                  <a:cubicBezTo>
                    <a:pt x="56" y="32"/>
                    <a:pt x="51" y="35"/>
                    <a:pt x="47" y="39"/>
                  </a:cubicBezTo>
                  <a:cubicBezTo>
                    <a:pt x="43" y="44"/>
                    <a:pt x="40" y="49"/>
                    <a:pt x="38"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6" y="123"/>
                    <a:pt x="72" y="124"/>
                    <a:pt x="79" y="124"/>
                  </a:cubicBezTo>
                  <a:cubicBezTo>
                    <a:pt x="82" y="124"/>
                    <a:pt x="85" y="124"/>
                    <a:pt x="88" y="123"/>
                  </a:cubicBezTo>
                  <a:cubicBezTo>
                    <a:pt x="91" y="123"/>
                    <a:pt x="94" y="122"/>
                    <a:pt x="96" y="121"/>
                  </a:cubicBezTo>
                  <a:cubicBezTo>
                    <a:pt x="99" y="119"/>
                    <a:pt x="102" y="118"/>
                    <a:pt x="105" y="117"/>
                  </a:cubicBezTo>
                  <a:cubicBezTo>
                    <a:pt x="108" y="115"/>
                    <a:pt x="110" y="114"/>
                    <a:pt x="113" y="112"/>
                  </a:cubicBezTo>
                  <a:cubicBezTo>
                    <a:pt x="113" y="141"/>
                    <a:pt x="113" y="141"/>
                    <a:pt x="113" y="141"/>
                  </a:cubicBezTo>
                  <a:cubicBezTo>
                    <a:pt x="108"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0" name="Freeform 27"/>
            <p:cNvSpPr>
              <a:spLocks noEditPoints="1"/>
            </p:cNvSpPr>
            <p:nvPr/>
          </p:nvSpPr>
          <p:spPr bwMode="invGray">
            <a:xfrm>
              <a:off x="2781860" y="5571144"/>
              <a:ext cx="32066" cy="172610"/>
            </a:xfrm>
            <a:custGeom>
              <a:avLst/>
              <a:gdLst/>
              <a:ahLst/>
              <a:cxnLst>
                <a:cxn ang="0">
                  <a:pos x="40" y="20"/>
                </a:cxn>
                <a:cxn ang="0">
                  <a:pos x="38" y="27"/>
                </a:cxn>
                <a:cxn ang="0">
                  <a:pos x="34" y="33"/>
                </a:cxn>
                <a:cxn ang="0">
                  <a:pos x="28" y="37"/>
                </a:cxn>
                <a:cxn ang="0">
                  <a:pos x="20" y="38"/>
                </a:cxn>
                <a:cxn ang="0">
                  <a:pos x="12" y="37"/>
                </a:cxn>
                <a:cxn ang="0">
                  <a:pos x="6" y="33"/>
                </a:cxn>
                <a:cxn ang="0">
                  <a:pos x="1"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9" y="36"/>
                    <a:pt x="7" y="34"/>
                    <a:pt x="6" y="33"/>
                  </a:cubicBezTo>
                  <a:cubicBezTo>
                    <a:pt x="4" y="31"/>
                    <a:pt x="2" y="29"/>
                    <a:pt x="1" y="27"/>
                  </a:cubicBezTo>
                  <a:cubicBezTo>
                    <a:pt x="0" y="24"/>
                    <a:pt x="0" y="22"/>
                    <a:pt x="0" y="20"/>
                  </a:cubicBezTo>
                  <a:cubicBezTo>
                    <a:pt x="0" y="17"/>
                    <a:pt x="0"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1" name="Freeform 28"/>
            <p:cNvSpPr>
              <a:spLocks noEditPoints="1"/>
            </p:cNvSpPr>
            <p:nvPr/>
          </p:nvSpPr>
          <p:spPr bwMode="invGray">
            <a:xfrm>
              <a:off x="2830982" y="5625383"/>
              <a:ext cx="97221" cy="12144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2" name="Freeform 29"/>
            <p:cNvSpPr>
              <a:spLocks/>
            </p:cNvSpPr>
            <p:nvPr/>
          </p:nvSpPr>
          <p:spPr bwMode="invGray">
            <a:xfrm>
              <a:off x="2945941" y="5625383"/>
              <a:ext cx="76753" cy="121441"/>
            </a:xfrm>
            <a:custGeom>
              <a:avLst/>
              <a:gdLst/>
              <a:ahLst/>
              <a:cxnLst>
                <a:cxn ang="0">
                  <a:pos x="95" y="106"/>
                </a:cxn>
                <a:cxn ang="0">
                  <a:pos x="91" y="123"/>
                </a:cxn>
                <a:cxn ang="0">
                  <a:pos x="80" y="138"/>
                </a:cxn>
                <a:cxn ang="0">
                  <a:pos x="62" y="147"/>
                </a:cxn>
                <a:cxn ang="0">
                  <a:pos x="37" y="151"/>
                </a:cxn>
                <a:cxn ang="0">
                  <a:pos x="28" y="150"/>
                </a:cxn>
                <a:cxn ang="0">
                  <a:pos x="18" y="148"/>
                </a:cxn>
                <a:cxn ang="0">
                  <a:pos x="8" y="146"/>
                </a:cxn>
                <a:cxn ang="0">
                  <a:pos x="0" y="143"/>
                </a:cxn>
                <a:cxn ang="0">
                  <a:pos x="0" y="112"/>
                </a:cxn>
                <a:cxn ang="0">
                  <a:pos x="9" y="118"/>
                </a:cxn>
                <a:cxn ang="0">
                  <a:pos x="19" y="122"/>
                </a:cxn>
                <a:cxn ang="0">
                  <a:pos x="30" y="124"/>
                </a:cxn>
                <a:cxn ang="0">
                  <a:pos x="38" y="125"/>
                </a:cxn>
                <a:cxn ang="0">
                  <a:pos x="56" y="121"/>
                </a:cxn>
                <a:cxn ang="0">
                  <a:pos x="62" y="110"/>
                </a:cxn>
                <a:cxn ang="0">
                  <a:pos x="61" y="103"/>
                </a:cxn>
                <a:cxn ang="0">
                  <a:pos x="57" y="98"/>
                </a:cxn>
                <a:cxn ang="0">
                  <a:pos x="48" y="93"/>
                </a:cxn>
                <a:cxn ang="0">
                  <a:pos x="34" y="86"/>
                </a:cxn>
                <a:cxn ang="0">
                  <a:pos x="20" y="79"/>
                </a:cxn>
                <a:cxn ang="0">
                  <a:pos x="9" y="70"/>
                </a:cxn>
                <a:cxn ang="0">
                  <a:pos x="2" y="59"/>
                </a:cxn>
                <a:cxn ang="0">
                  <a:pos x="0" y="44"/>
                </a:cxn>
                <a:cxn ang="0">
                  <a:pos x="3" y="26"/>
                </a:cxn>
                <a:cxn ang="0">
                  <a:pos x="14" y="12"/>
                </a:cxn>
                <a:cxn ang="0">
                  <a:pos x="32" y="3"/>
                </a:cxn>
                <a:cxn ang="0">
                  <a:pos x="54" y="0"/>
                </a:cxn>
                <a:cxn ang="0">
                  <a:pos x="64" y="0"/>
                </a:cxn>
                <a:cxn ang="0">
                  <a:pos x="72" y="2"/>
                </a:cxn>
                <a:cxn ang="0">
                  <a:pos x="80" y="4"/>
                </a:cxn>
                <a:cxn ang="0">
                  <a:pos x="87" y="6"/>
                </a:cxn>
                <a:cxn ang="0">
                  <a:pos x="87" y="35"/>
                </a:cxn>
                <a:cxn ang="0">
                  <a:pos x="79" y="31"/>
                </a:cxn>
                <a:cxn ang="0">
                  <a:pos x="71" y="28"/>
                </a:cxn>
                <a:cxn ang="0">
                  <a:pos x="62" y="26"/>
                </a:cxn>
                <a:cxn ang="0">
                  <a:pos x="53" y="25"/>
                </a:cxn>
                <a:cxn ang="0">
                  <a:pos x="38" y="30"/>
                </a:cxn>
                <a:cxn ang="0">
                  <a:pos x="32" y="41"/>
                </a:cxn>
                <a:cxn ang="0">
                  <a:pos x="34" y="48"/>
                </a:cxn>
                <a:cxn ang="0">
                  <a:pos x="38" y="53"/>
                </a:cxn>
                <a:cxn ang="0">
                  <a:pos x="46" y="58"/>
                </a:cxn>
                <a:cxn ang="0">
                  <a:pos x="58" y="63"/>
                </a:cxn>
                <a:cxn ang="0">
                  <a:pos x="72" y="70"/>
                </a:cxn>
                <a:cxn ang="0">
                  <a:pos x="84" y="79"/>
                </a:cxn>
                <a:cxn ang="0">
                  <a:pos x="92" y="91"/>
                </a:cxn>
                <a:cxn ang="0">
                  <a:pos x="95" y="106"/>
                </a:cxn>
              </a:cxnLst>
              <a:rect l="0" t="0" r="r" b="b"/>
              <a:pathLst>
                <a:path w="95" h="151">
                  <a:moveTo>
                    <a:pt x="95" y="106"/>
                  </a:moveTo>
                  <a:cubicBezTo>
                    <a:pt x="95" y="112"/>
                    <a:pt x="93" y="118"/>
                    <a:pt x="91" y="123"/>
                  </a:cubicBezTo>
                  <a:cubicBezTo>
                    <a:pt x="88" y="129"/>
                    <a:pt x="85" y="134"/>
                    <a:pt x="80" y="138"/>
                  </a:cubicBezTo>
                  <a:cubicBezTo>
                    <a:pt x="75" y="142"/>
                    <a:pt x="69" y="145"/>
                    <a:pt x="62" y="147"/>
                  </a:cubicBezTo>
                  <a:cubicBezTo>
                    <a:pt x="55" y="150"/>
                    <a:pt x="47" y="151"/>
                    <a:pt x="37" y="151"/>
                  </a:cubicBezTo>
                  <a:cubicBezTo>
                    <a:pt x="35" y="151"/>
                    <a:pt x="32" y="150"/>
                    <a:pt x="28" y="150"/>
                  </a:cubicBezTo>
                  <a:cubicBezTo>
                    <a:pt x="25" y="150"/>
                    <a:pt x="21" y="149"/>
                    <a:pt x="18" y="148"/>
                  </a:cubicBezTo>
                  <a:cubicBezTo>
                    <a:pt x="15" y="148"/>
                    <a:pt x="11" y="147"/>
                    <a:pt x="8" y="146"/>
                  </a:cubicBezTo>
                  <a:cubicBezTo>
                    <a:pt x="5" y="145"/>
                    <a:pt x="2" y="144"/>
                    <a:pt x="0" y="143"/>
                  </a:cubicBezTo>
                  <a:cubicBezTo>
                    <a:pt x="0" y="112"/>
                    <a:pt x="0" y="112"/>
                    <a:pt x="0" y="112"/>
                  </a:cubicBezTo>
                  <a:cubicBezTo>
                    <a:pt x="3" y="114"/>
                    <a:pt x="6" y="116"/>
                    <a:pt x="9" y="118"/>
                  </a:cubicBezTo>
                  <a:cubicBezTo>
                    <a:pt x="13" y="119"/>
                    <a:pt x="16" y="121"/>
                    <a:pt x="19" y="122"/>
                  </a:cubicBezTo>
                  <a:cubicBezTo>
                    <a:pt x="23" y="123"/>
                    <a:pt x="26" y="124"/>
                    <a:pt x="30" y="124"/>
                  </a:cubicBezTo>
                  <a:cubicBezTo>
                    <a:pt x="33" y="125"/>
                    <a:pt x="36" y="125"/>
                    <a:pt x="38" y="125"/>
                  </a:cubicBezTo>
                  <a:cubicBezTo>
                    <a:pt x="47" y="125"/>
                    <a:pt x="53" y="124"/>
                    <a:pt x="56" y="121"/>
                  </a:cubicBezTo>
                  <a:cubicBezTo>
                    <a:pt x="60" y="118"/>
                    <a:pt x="62" y="115"/>
                    <a:pt x="62" y="110"/>
                  </a:cubicBezTo>
                  <a:cubicBezTo>
                    <a:pt x="62" y="107"/>
                    <a:pt x="61" y="105"/>
                    <a:pt x="61" y="103"/>
                  </a:cubicBezTo>
                  <a:cubicBezTo>
                    <a:pt x="60" y="102"/>
                    <a:pt x="59" y="100"/>
                    <a:pt x="57" y="98"/>
                  </a:cubicBezTo>
                  <a:cubicBezTo>
                    <a:pt x="55" y="96"/>
                    <a:pt x="52" y="95"/>
                    <a:pt x="48" y="93"/>
                  </a:cubicBezTo>
                  <a:cubicBezTo>
                    <a:pt x="45" y="91"/>
                    <a:pt x="40" y="89"/>
                    <a:pt x="34" y="86"/>
                  </a:cubicBezTo>
                  <a:cubicBezTo>
                    <a:pt x="29" y="84"/>
                    <a:pt x="24" y="82"/>
                    <a:pt x="20" y="79"/>
                  </a:cubicBezTo>
                  <a:cubicBezTo>
                    <a:pt x="15" y="77"/>
                    <a:pt x="12" y="74"/>
                    <a:pt x="9" y="70"/>
                  </a:cubicBezTo>
                  <a:cubicBezTo>
                    <a:pt x="6" y="67"/>
                    <a:pt x="4" y="63"/>
                    <a:pt x="2" y="59"/>
                  </a:cubicBezTo>
                  <a:cubicBezTo>
                    <a:pt x="0" y="55"/>
                    <a:pt x="0" y="50"/>
                    <a:pt x="0" y="44"/>
                  </a:cubicBezTo>
                  <a:cubicBezTo>
                    <a:pt x="0" y="37"/>
                    <a:pt x="1" y="32"/>
                    <a:pt x="3" y="26"/>
                  </a:cubicBezTo>
                  <a:cubicBezTo>
                    <a:pt x="6" y="21"/>
                    <a:pt x="10" y="16"/>
                    <a:pt x="14" y="12"/>
                  </a:cubicBezTo>
                  <a:cubicBezTo>
                    <a:pt x="19" y="9"/>
                    <a:pt x="25" y="5"/>
                    <a:pt x="32" y="3"/>
                  </a:cubicBezTo>
                  <a:cubicBezTo>
                    <a:pt x="38" y="1"/>
                    <a:pt x="46" y="0"/>
                    <a:pt x="54" y="0"/>
                  </a:cubicBezTo>
                  <a:cubicBezTo>
                    <a:pt x="57" y="0"/>
                    <a:pt x="61" y="0"/>
                    <a:pt x="64" y="0"/>
                  </a:cubicBezTo>
                  <a:cubicBezTo>
                    <a:pt x="67" y="1"/>
                    <a:pt x="70" y="1"/>
                    <a:pt x="72" y="2"/>
                  </a:cubicBezTo>
                  <a:cubicBezTo>
                    <a:pt x="75" y="2"/>
                    <a:pt x="78" y="3"/>
                    <a:pt x="80" y="4"/>
                  </a:cubicBezTo>
                  <a:cubicBezTo>
                    <a:pt x="83" y="4"/>
                    <a:pt x="85" y="5"/>
                    <a:pt x="87" y="6"/>
                  </a:cubicBezTo>
                  <a:cubicBezTo>
                    <a:pt x="87" y="35"/>
                    <a:pt x="87" y="35"/>
                    <a:pt x="87" y="35"/>
                  </a:cubicBezTo>
                  <a:cubicBezTo>
                    <a:pt x="85" y="34"/>
                    <a:pt x="82" y="32"/>
                    <a:pt x="79" y="31"/>
                  </a:cubicBezTo>
                  <a:cubicBezTo>
                    <a:pt x="77" y="30"/>
                    <a:pt x="74" y="29"/>
                    <a:pt x="71" y="28"/>
                  </a:cubicBezTo>
                  <a:cubicBezTo>
                    <a:pt x="68" y="27"/>
                    <a:pt x="65" y="26"/>
                    <a:pt x="62" y="26"/>
                  </a:cubicBezTo>
                  <a:cubicBezTo>
                    <a:pt x="59" y="26"/>
                    <a:pt x="56" y="25"/>
                    <a:pt x="53" y="25"/>
                  </a:cubicBezTo>
                  <a:cubicBezTo>
                    <a:pt x="47" y="25"/>
                    <a:pt x="42" y="27"/>
                    <a:pt x="38" y="30"/>
                  </a:cubicBezTo>
                  <a:cubicBezTo>
                    <a:pt x="34" y="33"/>
                    <a:pt x="32" y="36"/>
                    <a:pt x="32" y="41"/>
                  </a:cubicBezTo>
                  <a:cubicBezTo>
                    <a:pt x="32" y="44"/>
                    <a:pt x="33" y="46"/>
                    <a:pt x="34" y="48"/>
                  </a:cubicBezTo>
                  <a:cubicBezTo>
                    <a:pt x="34" y="50"/>
                    <a:pt x="36" y="52"/>
                    <a:pt x="38" y="53"/>
                  </a:cubicBezTo>
                  <a:cubicBezTo>
                    <a:pt x="40" y="55"/>
                    <a:pt x="42" y="57"/>
                    <a:pt x="46" y="58"/>
                  </a:cubicBezTo>
                  <a:cubicBezTo>
                    <a:pt x="49" y="60"/>
                    <a:pt x="53" y="62"/>
                    <a:pt x="58" y="63"/>
                  </a:cubicBezTo>
                  <a:cubicBezTo>
                    <a:pt x="63" y="66"/>
                    <a:pt x="68" y="68"/>
                    <a:pt x="72" y="70"/>
                  </a:cubicBezTo>
                  <a:cubicBezTo>
                    <a:pt x="77" y="73"/>
                    <a:pt x="81" y="76"/>
                    <a:pt x="84" y="79"/>
                  </a:cubicBezTo>
                  <a:cubicBezTo>
                    <a:pt x="87" y="83"/>
                    <a:pt x="90"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44" name="Rectangle 43"/>
          <p:cNvSpPr/>
          <p:nvPr/>
        </p:nvSpPr>
        <p:spPr>
          <a:xfrm>
            <a:off x="6141632"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45" name="Group 44"/>
          <p:cNvGrpSpPr/>
          <p:nvPr/>
        </p:nvGrpSpPr>
        <p:grpSpPr>
          <a:xfrm>
            <a:off x="6252540" y="2364548"/>
            <a:ext cx="741594" cy="105033"/>
            <a:chOff x="3403273" y="5616873"/>
            <a:chExt cx="1088404" cy="154797"/>
          </a:xfrm>
          <a:solidFill>
            <a:srgbClr val="FFFFFF"/>
          </a:solidFill>
          <a:effectLst/>
        </p:grpSpPr>
        <p:sp>
          <p:nvSpPr>
            <p:cNvPr id="46" name="Freeform 36"/>
            <p:cNvSpPr>
              <a:spLocks/>
            </p:cNvSpPr>
            <p:nvPr/>
          </p:nvSpPr>
          <p:spPr bwMode="invGray">
            <a:xfrm>
              <a:off x="3403273" y="5626227"/>
              <a:ext cx="106215" cy="143331"/>
            </a:xfrm>
            <a:custGeom>
              <a:avLst/>
              <a:gdLst/>
              <a:ahLst/>
              <a:cxnLst>
                <a:cxn ang="0">
                  <a:pos x="215" y="66"/>
                </a:cxn>
                <a:cxn ang="0">
                  <a:pos x="215" y="475"/>
                </a:cxn>
                <a:cxn ang="0">
                  <a:pos x="134" y="475"/>
                </a:cxn>
                <a:cxn ang="0">
                  <a:pos x="134" y="66"/>
                </a:cxn>
                <a:cxn ang="0">
                  <a:pos x="0" y="66"/>
                </a:cxn>
                <a:cxn ang="0">
                  <a:pos x="0" y="0"/>
                </a:cxn>
                <a:cxn ang="0">
                  <a:pos x="352" y="0"/>
                </a:cxn>
                <a:cxn ang="0">
                  <a:pos x="352" y="66"/>
                </a:cxn>
                <a:cxn ang="0">
                  <a:pos x="215" y="66"/>
                </a:cxn>
              </a:cxnLst>
              <a:rect l="0" t="0" r="r" b="b"/>
              <a:pathLst>
                <a:path w="352" h="475">
                  <a:moveTo>
                    <a:pt x="215" y="66"/>
                  </a:moveTo>
                  <a:lnTo>
                    <a:pt x="215" y="475"/>
                  </a:lnTo>
                  <a:lnTo>
                    <a:pt x="134" y="475"/>
                  </a:lnTo>
                  <a:lnTo>
                    <a:pt x="134" y="66"/>
                  </a:lnTo>
                  <a:lnTo>
                    <a:pt x="0" y="66"/>
                  </a:lnTo>
                  <a:lnTo>
                    <a:pt x="0" y="0"/>
                  </a:lnTo>
                  <a:lnTo>
                    <a:pt x="352" y="0"/>
                  </a:lnTo>
                  <a:lnTo>
                    <a:pt x="352" y="66"/>
                  </a:lnTo>
                  <a:lnTo>
                    <a:pt x="215" y="66"/>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7" name="Freeform 37"/>
            <p:cNvSpPr>
              <a:spLocks noEditPoints="1"/>
            </p:cNvSpPr>
            <p:nvPr/>
          </p:nvSpPr>
          <p:spPr bwMode="invGray">
            <a:xfrm>
              <a:off x="3488064" y="5664851"/>
              <a:ext cx="93240" cy="106819"/>
            </a:xfrm>
            <a:custGeom>
              <a:avLst/>
              <a:gdLst/>
              <a:ahLst/>
              <a:cxnLst>
                <a:cxn ang="0">
                  <a:pos x="33" y="85"/>
                </a:cxn>
                <a:cxn ang="0">
                  <a:pos x="45" y="114"/>
                </a:cxn>
                <a:cxn ang="0">
                  <a:pos x="76" y="125"/>
                </a:cxn>
                <a:cxn ang="0">
                  <a:pos x="100" y="121"/>
                </a:cxn>
                <a:cxn ang="0">
                  <a:pos x="119" y="111"/>
                </a:cxn>
                <a:cxn ang="0">
                  <a:pos x="119" y="138"/>
                </a:cxn>
                <a:cxn ang="0">
                  <a:pos x="112" y="142"/>
                </a:cxn>
                <a:cxn ang="0">
                  <a:pos x="100" y="146"/>
                </a:cxn>
                <a:cxn ang="0">
                  <a:pos x="86" y="149"/>
                </a:cxn>
                <a:cxn ang="0">
                  <a:pos x="68" y="150"/>
                </a:cxn>
                <a:cxn ang="0">
                  <a:pos x="40" y="146"/>
                </a:cxn>
                <a:cxn ang="0">
                  <a:pos x="18" y="131"/>
                </a:cxn>
                <a:cxn ang="0">
                  <a:pos x="4" y="108"/>
                </a:cxn>
                <a:cxn ang="0">
                  <a:pos x="0" y="76"/>
                </a:cxn>
                <a:cxn ang="0">
                  <a:pos x="6" y="42"/>
                </a:cxn>
                <a:cxn ang="0">
                  <a:pos x="22" y="18"/>
                </a:cxn>
                <a:cxn ang="0">
                  <a:pos x="44" y="4"/>
                </a:cxn>
                <a:cxn ang="0">
                  <a:pos x="68" y="0"/>
                </a:cxn>
                <a:cxn ang="0">
                  <a:pos x="96" y="5"/>
                </a:cxn>
                <a:cxn ang="0">
                  <a:pos x="115" y="19"/>
                </a:cxn>
                <a:cxn ang="0">
                  <a:pos x="127" y="41"/>
                </a:cxn>
                <a:cxn ang="0">
                  <a:pos x="131" y="68"/>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9" y="60"/>
                </a:cxn>
                <a:cxn ang="0">
                  <a:pos x="97" y="46"/>
                </a:cxn>
              </a:cxnLst>
              <a:rect l="0" t="0" r="r" b="b"/>
              <a:pathLst>
                <a:path w="131" h="150">
                  <a:moveTo>
                    <a:pt x="33" y="85"/>
                  </a:moveTo>
                  <a:cubicBezTo>
                    <a:pt x="34" y="98"/>
                    <a:pt x="38" y="108"/>
                    <a:pt x="45" y="114"/>
                  </a:cubicBezTo>
                  <a:cubicBezTo>
                    <a:pt x="52" y="121"/>
                    <a:pt x="63" y="125"/>
                    <a:pt x="76" y="125"/>
                  </a:cubicBezTo>
                  <a:cubicBezTo>
                    <a:pt x="84" y="125"/>
                    <a:pt x="92" y="123"/>
                    <a:pt x="100" y="121"/>
                  </a:cubicBezTo>
                  <a:cubicBezTo>
                    <a:pt x="107" y="118"/>
                    <a:pt x="114" y="115"/>
                    <a:pt x="119" y="111"/>
                  </a:cubicBezTo>
                  <a:cubicBezTo>
                    <a:pt x="119" y="138"/>
                    <a:pt x="119" y="138"/>
                    <a:pt x="119" y="138"/>
                  </a:cubicBezTo>
                  <a:cubicBezTo>
                    <a:pt x="117" y="140"/>
                    <a:pt x="115" y="141"/>
                    <a:pt x="112" y="142"/>
                  </a:cubicBezTo>
                  <a:cubicBezTo>
                    <a:pt x="109" y="144"/>
                    <a:pt x="105" y="145"/>
                    <a:pt x="100" y="146"/>
                  </a:cubicBezTo>
                  <a:cubicBezTo>
                    <a:pt x="96" y="147"/>
                    <a:pt x="91" y="148"/>
                    <a:pt x="86" y="149"/>
                  </a:cubicBezTo>
                  <a:cubicBezTo>
                    <a:pt x="80" y="150"/>
                    <a:pt x="75" y="150"/>
                    <a:pt x="68" y="150"/>
                  </a:cubicBezTo>
                  <a:cubicBezTo>
                    <a:pt x="58" y="150"/>
                    <a:pt x="48" y="149"/>
                    <a:pt x="40" y="146"/>
                  </a:cubicBezTo>
                  <a:cubicBezTo>
                    <a:pt x="31" y="142"/>
                    <a:pt x="24" y="138"/>
                    <a:pt x="18" y="131"/>
                  </a:cubicBezTo>
                  <a:cubicBezTo>
                    <a:pt x="12" y="125"/>
                    <a:pt x="8" y="117"/>
                    <a:pt x="4" y="108"/>
                  </a:cubicBezTo>
                  <a:cubicBezTo>
                    <a:pt x="1" y="99"/>
                    <a:pt x="0" y="88"/>
                    <a:pt x="0" y="76"/>
                  </a:cubicBezTo>
                  <a:cubicBezTo>
                    <a:pt x="0" y="63"/>
                    <a:pt x="2" y="52"/>
                    <a:pt x="6" y="42"/>
                  </a:cubicBezTo>
                  <a:cubicBezTo>
                    <a:pt x="10" y="33"/>
                    <a:pt x="15" y="25"/>
                    <a:pt x="22" y="18"/>
                  </a:cubicBezTo>
                  <a:cubicBezTo>
                    <a:pt x="28" y="12"/>
                    <a:pt x="36" y="7"/>
                    <a:pt x="44" y="4"/>
                  </a:cubicBezTo>
                  <a:cubicBezTo>
                    <a:pt x="52" y="1"/>
                    <a:pt x="60" y="0"/>
                    <a:pt x="68" y="0"/>
                  </a:cubicBezTo>
                  <a:cubicBezTo>
                    <a:pt x="79" y="0"/>
                    <a:pt x="88" y="1"/>
                    <a:pt x="96" y="5"/>
                  </a:cubicBezTo>
                  <a:cubicBezTo>
                    <a:pt x="103" y="8"/>
                    <a:pt x="110" y="13"/>
                    <a:pt x="115" y="19"/>
                  </a:cubicBezTo>
                  <a:cubicBezTo>
                    <a:pt x="120" y="25"/>
                    <a:pt x="124" y="32"/>
                    <a:pt x="127" y="41"/>
                  </a:cubicBezTo>
                  <a:cubicBezTo>
                    <a:pt x="130" y="49"/>
                    <a:pt x="131" y="58"/>
                    <a:pt x="131" y="68"/>
                  </a:cubicBezTo>
                  <a:cubicBezTo>
                    <a:pt x="131" y="85"/>
                    <a:pt x="131" y="85"/>
                    <a:pt x="131" y="85"/>
                  </a:cubicBezTo>
                  <a:lnTo>
                    <a:pt x="33" y="85"/>
                  </a:lnTo>
                  <a:close/>
                  <a:moveTo>
                    <a:pt x="97" y="46"/>
                  </a:moveTo>
                  <a:cubicBezTo>
                    <a:pt x="96" y="42"/>
                    <a:pt x="94" y="38"/>
                    <a:pt x="91" y="35"/>
                  </a:cubicBezTo>
                  <a:cubicBezTo>
                    <a:pt x="89" y="32"/>
                    <a:pt x="86" y="29"/>
                    <a:pt x="82" y="28"/>
                  </a:cubicBezTo>
                  <a:cubicBezTo>
                    <a:pt x="78" y="26"/>
                    <a:pt x="73" y="25"/>
                    <a:pt x="68" y="25"/>
                  </a:cubicBezTo>
                  <a:cubicBezTo>
                    <a:pt x="64" y="25"/>
                    <a:pt x="60" y="26"/>
                    <a:pt x="56" y="28"/>
                  </a:cubicBezTo>
                  <a:cubicBezTo>
                    <a:pt x="52" y="29"/>
                    <a:pt x="48" y="32"/>
                    <a:pt x="45" y="35"/>
                  </a:cubicBezTo>
                  <a:cubicBezTo>
                    <a:pt x="42" y="38"/>
                    <a:pt x="39" y="42"/>
                    <a:pt x="37" y="46"/>
                  </a:cubicBezTo>
                  <a:cubicBezTo>
                    <a:pt x="35"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8" name="Freeform 38"/>
            <p:cNvSpPr>
              <a:spLocks/>
            </p:cNvSpPr>
            <p:nvPr/>
          </p:nvSpPr>
          <p:spPr bwMode="invGray">
            <a:xfrm>
              <a:off x="3599107" y="5665455"/>
              <a:ext cx="59444" cy="104103"/>
            </a:xfrm>
            <a:custGeom>
              <a:avLst/>
              <a:gdLst/>
              <a:ahLst/>
              <a:cxnLst>
                <a:cxn ang="0">
                  <a:pos x="79" y="32"/>
                </a:cxn>
                <a:cxn ang="0">
                  <a:pos x="74" y="30"/>
                </a:cxn>
                <a:cxn ang="0">
                  <a:pos x="69" y="29"/>
                </a:cxn>
                <a:cxn ang="0">
                  <a:pos x="64" y="29"/>
                </a:cxn>
                <a:cxn ang="0">
                  <a:pos x="51" y="32"/>
                </a:cxn>
                <a:cxn ang="0">
                  <a:pos x="41" y="40"/>
                </a:cxn>
                <a:cxn ang="0">
                  <a:pos x="35" y="54"/>
                </a:cxn>
                <a:cxn ang="0">
                  <a:pos x="32" y="72"/>
                </a:cxn>
                <a:cxn ang="0">
                  <a:pos x="32" y="146"/>
                </a:cxn>
                <a:cxn ang="0">
                  <a:pos x="0" y="146"/>
                </a:cxn>
                <a:cxn ang="0">
                  <a:pos x="0" y="2"/>
                </a:cxn>
                <a:cxn ang="0">
                  <a:pos x="32" y="2"/>
                </a:cxn>
                <a:cxn ang="0">
                  <a:pos x="32" y="30"/>
                </a:cxn>
                <a:cxn ang="0">
                  <a:pos x="33" y="30"/>
                </a:cxn>
                <a:cxn ang="0">
                  <a:pos x="39" y="16"/>
                </a:cxn>
                <a:cxn ang="0">
                  <a:pos x="48" y="7"/>
                </a:cxn>
                <a:cxn ang="0">
                  <a:pos x="59" y="1"/>
                </a:cxn>
                <a:cxn ang="0">
                  <a:pos x="70" y="0"/>
                </a:cxn>
                <a:cxn ang="0">
                  <a:pos x="77" y="0"/>
                </a:cxn>
                <a:cxn ang="0">
                  <a:pos x="83" y="2"/>
                </a:cxn>
                <a:cxn ang="0">
                  <a:pos x="83" y="34"/>
                </a:cxn>
                <a:cxn ang="0">
                  <a:pos x="79" y="32"/>
                </a:cxn>
              </a:cxnLst>
              <a:rect l="0" t="0" r="r" b="b"/>
              <a:pathLst>
                <a:path w="83" h="146">
                  <a:moveTo>
                    <a:pt x="79" y="32"/>
                  </a:moveTo>
                  <a:cubicBezTo>
                    <a:pt x="78" y="31"/>
                    <a:pt x="76" y="31"/>
                    <a:pt x="74" y="30"/>
                  </a:cubicBezTo>
                  <a:cubicBezTo>
                    <a:pt x="73" y="30"/>
                    <a:pt x="71" y="30"/>
                    <a:pt x="69" y="29"/>
                  </a:cubicBezTo>
                  <a:cubicBezTo>
                    <a:pt x="67" y="29"/>
                    <a:pt x="66" y="29"/>
                    <a:pt x="64" y="29"/>
                  </a:cubicBezTo>
                  <a:cubicBezTo>
                    <a:pt x="59" y="29"/>
                    <a:pt x="55" y="30"/>
                    <a:pt x="51" y="32"/>
                  </a:cubicBezTo>
                  <a:cubicBezTo>
                    <a:pt x="48" y="34"/>
                    <a:pt x="44" y="37"/>
                    <a:pt x="41" y="40"/>
                  </a:cubicBezTo>
                  <a:cubicBezTo>
                    <a:pt x="39" y="44"/>
                    <a:pt x="36" y="49"/>
                    <a:pt x="35" y="54"/>
                  </a:cubicBezTo>
                  <a:cubicBezTo>
                    <a:pt x="33" y="59"/>
                    <a:pt x="32" y="66"/>
                    <a:pt x="32" y="72"/>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39" y="16"/>
                  </a:cubicBezTo>
                  <a:cubicBezTo>
                    <a:pt x="42" y="12"/>
                    <a:pt x="45" y="9"/>
                    <a:pt x="48" y="7"/>
                  </a:cubicBezTo>
                  <a:cubicBezTo>
                    <a:pt x="52" y="4"/>
                    <a:pt x="55" y="3"/>
                    <a:pt x="59" y="1"/>
                  </a:cubicBezTo>
                  <a:cubicBezTo>
                    <a:pt x="62" y="0"/>
                    <a:pt x="66" y="0"/>
                    <a:pt x="70" y="0"/>
                  </a:cubicBezTo>
                  <a:cubicBezTo>
                    <a:pt x="72" y="0"/>
                    <a:pt x="74" y="0"/>
                    <a:pt x="77" y="0"/>
                  </a:cubicBezTo>
                  <a:cubicBezTo>
                    <a:pt x="79" y="0"/>
                    <a:pt x="81" y="1"/>
                    <a:pt x="83" y="2"/>
                  </a:cubicBezTo>
                  <a:cubicBezTo>
                    <a:pt x="83" y="34"/>
                    <a:pt x="83" y="34"/>
                    <a:pt x="83" y="34"/>
                  </a:cubicBezTo>
                  <a:cubicBezTo>
                    <a:pt x="82" y="33"/>
                    <a:pt x="81" y="32"/>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9" name="Freeform 39"/>
            <p:cNvSpPr>
              <a:spLocks noEditPoints="1"/>
            </p:cNvSpPr>
            <p:nvPr/>
          </p:nvSpPr>
          <p:spPr bwMode="invGray">
            <a:xfrm>
              <a:off x="3668509" y="5616873"/>
              <a:ext cx="28364" cy="152685"/>
            </a:xfrm>
            <a:custGeom>
              <a:avLst/>
              <a:gdLst/>
              <a:ahLst/>
              <a:cxnLst>
                <a:cxn ang="0">
                  <a:pos x="40" y="19"/>
                </a:cxn>
                <a:cxn ang="0">
                  <a:pos x="38" y="27"/>
                </a:cxn>
                <a:cxn ang="0">
                  <a:pos x="34" y="32"/>
                </a:cxn>
                <a:cxn ang="0">
                  <a:pos x="28" y="36"/>
                </a:cxn>
                <a:cxn ang="0">
                  <a:pos x="20" y="38"/>
                </a:cxn>
                <a:cxn ang="0">
                  <a:pos x="12" y="36"/>
                </a:cxn>
                <a:cxn ang="0">
                  <a:pos x="6" y="32"/>
                </a:cxn>
                <a:cxn ang="0">
                  <a:pos x="1" y="27"/>
                </a:cxn>
                <a:cxn ang="0">
                  <a:pos x="0" y="19"/>
                </a:cxn>
                <a:cxn ang="0">
                  <a:pos x="2" y="12"/>
                </a:cxn>
                <a:cxn ang="0">
                  <a:pos x="6" y="6"/>
                </a:cxn>
                <a:cxn ang="0">
                  <a:pos x="12" y="2"/>
                </a:cxn>
                <a:cxn ang="0">
                  <a:pos x="20" y="0"/>
                </a:cxn>
                <a:cxn ang="0">
                  <a:pos x="28" y="2"/>
                </a:cxn>
                <a:cxn ang="0">
                  <a:pos x="34" y="6"/>
                </a:cxn>
                <a:cxn ang="0">
                  <a:pos x="38" y="12"/>
                </a:cxn>
                <a:cxn ang="0">
                  <a:pos x="40" y="19"/>
                </a:cxn>
                <a:cxn ang="0">
                  <a:pos x="3" y="214"/>
                </a:cxn>
                <a:cxn ang="0">
                  <a:pos x="3" y="70"/>
                </a:cxn>
                <a:cxn ang="0">
                  <a:pos x="36" y="70"/>
                </a:cxn>
                <a:cxn ang="0">
                  <a:pos x="36" y="214"/>
                </a:cxn>
                <a:cxn ang="0">
                  <a:pos x="3" y="214"/>
                </a:cxn>
              </a:cxnLst>
              <a:rect l="0" t="0" r="r" b="b"/>
              <a:pathLst>
                <a:path w="40" h="214">
                  <a:moveTo>
                    <a:pt x="40" y="19"/>
                  </a:moveTo>
                  <a:cubicBezTo>
                    <a:pt x="40" y="22"/>
                    <a:pt x="39" y="24"/>
                    <a:pt x="38" y="27"/>
                  </a:cubicBezTo>
                  <a:cubicBezTo>
                    <a:pt x="37" y="29"/>
                    <a:pt x="36" y="31"/>
                    <a:pt x="34" y="32"/>
                  </a:cubicBezTo>
                  <a:cubicBezTo>
                    <a:pt x="32" y="34"/>
                    <a:pt x="30" y="35"/>
                    <a:pt x="28" y="36"/>
                  </a:cubicBezTo>
                  <a:cubicBezTo>
                    <a:pt x="25" y="37"/>
                    <a:pt x="23" y="38"/>
                    <a:pt x="20" y="38"/>
                  </a:cubicBezTo>
                  <a:cubicBezTo>
                    <a:pt x="17" y="38"/>
                    <a:pt x="14" y="37"/>
                    <a:pt x="12" y="36"/>
                  </a:cubicBezTo>
                  <a:cubicBezTo>
                    <a:pt x="9" y="35"/>
                    <a:pt x="7" y="34"/>
                    <a:pt x="6" y="32"/>
                  </a:cubicBezTo>
                  <a:cubicBezTo>
                    <a:pt x="4" y="31"/>
                    <a:pt x="2" y="29"/>
                    <a:pt x="1" y="27"/>
                  </a:cubicBezTo>
                  <a:cubicBezTo>
                    <a:pt x="0" y="24"/>
                    <a:pt x="0" y="22"/>
                    <a:pt x="0" y="19"/>
                  </a:cubicBezTo>
                  <a:cubicBezTo>
                    <a:pt x="0" y="17"/>
                    <a:pt x="0" y="14"/>
                    <a:pt x="2" y="12"/>
                  </a:cubicBezTo>
                  <a:cubicBezTo>
                    <a:pt x="3" y="9"/>
                    <a:pt x="4" y="7"/>
                    <a:pt x="6" y="6"/>
                  </a:cubicBezTo>
                  <a:cubicBezTo>
                    <a:pt x="8" y="4"/>
                    <a:pt x="10" y="3"/>
                    <a:pt x="12" y="2"/>
                  </a:cubicBezTo>
                  <a:cubicBezTo>
                    <a:pt x="14" y="1"/>
                    <a:pt x="17" y="0"/>
                    <a:pt x="20" y="0"/>
                  </a:cubicBezTo>
                  <a:cubicBezTo>
                    <a:pt x="23" y="0"/>
                    <a:pt x="25" y="1"/>
                    <a:pt x="28" y="2"/>
                  </a:cubicBezTo>
                  <a:cubicBezTo>
                    <a:pt x="30" y="3"/>
                    <a:pt x="32" y="4"/>
                    <a:pt x="34" y="6"/>
                  </a:cubicBezTo>
                  <a:cubicBezTo>
                    <a:pt x="36" y="7"/>
                    <a:pt x="37" y="9"/>
                    <a:pt x="38" y="12"/>
                  </a:cubicBezTo>
                  <a:cubicBezTo>
                    <a:pt x="39" y="14"/>
                    <a:pt x="40" y="17"/>
                    <a:pt x="40" y="19"/>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0" name="Freeform 40"/>
            <p:cNvSpPr>
              <a:spLocks/>
            </p:cNvSpPr>
            <p:nvPr/>
          </p:nvSpPr>
          <p:spPr bwMode="invGray">
            <a:xfrm>
              <a:off x="3721013" y="5664851"/>
              <a:ext cx="152684" cy="104707"/>
            </a:xfrm>
            <a:custGeom>
              <a:avLst/>
              <a:gdLst/>
              <a:ahLst/>
              <a:cxnLst>
                <a:cxn ang="0">
                  <a:pos x="182" y="147"/>
                </a:cxn>
                <a:cxn ang="0">
                  <a:pos x="182" y="66"/>
                </a:cxn>
                <a:cxn ang="0">
                  <a:pos x="180" y="46"/>
                </a:cxn>
                <a:cxn ang="0">
                  <a:pos x="174" y="34"/>
                </a:cxn>
                <a:cxn ang="0">
                  <a:pos x="165" y="28"/>
                </a:cxn>
                <a:cxn ang="0">
                  <a:pos x="153" y="26"/>
                </a:cxn>
                <a:cxn ang="0">
                  <a:pos x="141" y="29"/>
                </a:cxn>
                <a:cxn ang="0">
                  <a:pos x="131" y="38"/>
                </a:cxn>
                <a:cxn ang="0">
                  <a:pos x="125" y="51"/>
                </a:cxn>
                <a:cxn ang="0">
                  <a:pos x="123" y="66"/>
                </a:cxn>
                <a:cxn ang="0">
                  <a:pos x="123" y="147"/>
                </a:cxn>
                <a:cxn ang="0">
                  <a:pos x="91" y="147"/>
                </a:cxn>
                <a:cxn ang="0">
                  <a:pos x="91" y="63"/>
                </a:cxn>
                <a:cxn ang="0">
                  <a:pos x="89" y="46"/>
                </a:cxn>
                <a:cxn ang="0">
                  <a:pos x="83" y="34"/>
                </a:cxn>
                <a:cxn ang="0">
                  <a:pos x="74" y="28"/>
                </a:cxn>
                <a:cxn ang="0">
                  <a:pos x="62" y="26"/>
                </a:cxn>
                <a:cxn ang="0">
                  <a:pos x="50" y="29"/>
                </a:cxn>
                <a:cxn ang="0">
                  <a:pos x="41" y="37"/>
                </a:cxn>
                <a:cxn ang="0">
                  <a:pos x="34" y="50"/>
                </a:cxn>
                <a:cxn ang="0">
                  <a:pos x="32" y="66"/>
                </a:cxn>
                <a:cxn ang="0">
                  <a:pos x="32" y="147"/>
                </a:cxn>
                <a:cxn ang="0">
                  <a:pos x="0" y="147"/>
                </a:cxn>
                <a:cxn ang="0">
                  <a:pos x="0" y="3"/>
                </a:cxn>
                <a:cxn ang="0">
                  <a:pos x="32" y="3"/>
                </a:cxn>
                <a:cxn ang="0">
                  <a:pos x="32" y="25"/>
                </a:cxn>
                <a:cxn ang="0">
                  <a:pos x="33" y="25"/>
                </a:cxn>
                <a:cxn ang="0">
                  <a:pos x="52" y="6"/>
                </a:cxn>
                <a:cxn ang="0">
                  <a:pos x="78" y="0"/>
                </a:cxn>
                <a:cxn ang="0">
                  <a:pos x="92" y="2"/>
                </a:cxn>
                <a:cxn ang="0">
                  <a:pos x="104" y="7"/>
                </a:cxn>
                <a:cxn ang="0">
                  <a:pos x="113" y="16"/>
                </a:cxn>
                <a:cxn ang="0">
                  <a:pos x="119" y="28"/>
                </a:cxn>
                <a:cxn ang="0">
                  <a:pos x="140" y="6"/>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1"/>
                    <a:pt x="180" y="46"/>
                  </a:cubicBezTo>
                  <a:cubicBezTo>
                    <a:pt x="178" y="41"/>
                    <a:pt x="177" y="37"/>
                    <a:pt x="174" y="34"/>
                  </a:cubicBezTo>
                  <a:cubicBezTo>
                    <a:pt x="172" y="31"/>
                    <a:pt x="169" y="29"/>
                    <a:pt x="165" y="28"/>
                  </a:cubicBezTo>
                  <a:cubicBezTo>
                    <a:pt x="162" y="27"/>
                    <a:pt x="158" y="26"/>
                    <a:pt x="153" y="26"/>
                  </a:cubicBezTo>
                  <a:cubicBezTo>
                    <a:pt x="149" y="26"/>
                    <a:pt x="145" y="27"/>
                    <a:pt x="141" y="29"/>
                  </a:cubicBezTo>
                  <a:cubicBezTo>
                    <a:pt x="137" y="32"/>
                    <a:pt x="134" y="34"/>
                    <a:pt x="131" y="38"/>
                  </a:cubicBezTo>
                  <a:cubicBezTo>
                    <a:pt x="129" y="42"/>
                    <a:pt x="127" y="46"/>
                    <a:pt x="125"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0"/>
                    <a:pt x="89" y="46"/>
                  </a:cubicBezTo>
                  <a:cubicBezTo>
                    <a:pt x="87" y="41"/>
                    <a:pt x="85" y="37"/>
                    <a:pt x="83" y="34"/>
                  </a:cubicBezTo>
                  <a:cubicBezTo>
                    <a:pt x="80" y="32"/>
                    <a:pt x="77" y="29"/>
                    <a:pt x="74" y="28"/>
                  </a:cubicBezTo>
                  <a:cubicBezTo>
                    <a:pt x="71" y="27"/>
                    <a:pt x="67" y="26"/>
                    <a:pt x="62" y="26"/>
                  </a:cubicBezTo>
                  <a:cubicBezTo>
                    <a:pt x="58" y="26"/>
                    <a:pt x="54" y="27"/>
                    <a:pt x="50" y="29"/>
                  </a:cubicBezTo>
                  <a:cubicBezTo>
                    <a:pt x="47" y="31"/>
                    <a:pt x="43" y="34"/>
                    <a:pt x="41" y="37"/>
                  </a:cubicBezTo>
                  <a:cubicBezTo>
                    <a:pt x="38" y="40"/>
                    <a:pt x="36" y="45"/>
                    <a:pt x="34" y="50"/>
                  </a:cubicBezTo>
                  <a:cubicBezTo>
                    <a:pt x="33" y="54"/>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5"/>
                    <a:pt x="32" y="25"/>
                    <a:pt x="32" y="25"/>
                  </a:cubicBezTo>
                  <a:cubicBezTo>
                    <a:pt x="33" y="25"/>
                    <a:pt x="33" y="25"/>
                    <a:pt x="33" y="25"/>
                  </a:cubicBezTo>
                  <a:cubicBezTo>
                    <a:pt x="38" y="17"/>
                    <a:pt x="44" y="10"/>
                    <a:pt x="52" y="6"/>
                  </a:cubicBezTo>
                  <a:cubicBezTo>
                    <a:pt x="60" y="2"/>
                    <a:pt x="68" y="0"/>
                    <a:pt x="78" y="0"/>
                  </a:cubicBezTo>
                  <a:cubicBezTo>
                    <a:pt x="83" y="0"/>
                    <a:pt x="88" y="0"/>
                    <a:pt x="92" y="2"/>
                  </a:cubicBezTo>
                  <a:cubicBezTo>
                    <a:pt x="96" y="3"/>
                    <a:pt x="100" y="5"/>
                    <a:pt x="104" y="7"/>
                  </a:cubicBezTo>
                  <a:cubicBezTo>
                    <a:pt x="107" y="10"/>
                    <a:pt x="110" y="13"/>
                    <a:pt x="113" y="16"/>
                  </a:cubicBezTo>
                  <a:cubicBezTo>
                    <a:pt x="116" y="20"/>
                    <a:pt x="118" y="23"/>
                    <a:pt x="119" y="28"/>
                  </a:cubicBezTo>
                  <a:cubicBezTo>
                    <a:pt x="125" y="18"/>
                    <a:pt x="132" y="11"/>
                    <a:pt x="140" y="6"/>
                  </a:cubicBezTo>
                  <a:cubicBezTo>
                    <a:pt x="148" y="2"/>
                    <a:pt x="157" y="0"/>
                    <a:pt x="167" y="0"/>
                  </a:cubicBezTo>
                  <a:cubicBezTo>
                    <a:pt x="183"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1" name="Freeform 41"/>
            <p:cNvSpPr>
              <a:spLocks noEditPoints="1"/>
            </p:cNvSpPr>
            <p:nvPr/>
          </p:nvSpPr>
          <p:spPr bwMode="invGray">
            <a:xfrm>
              <a:off x="3889389" y="5664851"/>
              <a:ext cx="86300" cy="106819"/>
            </a:xfrm>
            <a:custGeom>
              <a:avLst/>
              <a:gdLst/>
              <a:ahLst/>
              <a:cxnLst>
                <a:cxn ang="0">
                  <a:pos x="89" y="147"/>
                </a:cxn>
                <a:cxn ang="0">
                  <a:pos x="89" y="127"/>
                </a:cxn>
                <a:cxn ang="0">
                  <a:pos x="89" y="127"/>
                </a:cxn>
                <a:cxn ang="0">
                  <a:pos x="71" y="144"/>
                </a:cxn>
                <a:cxn ang="0">
                  <a:pos x="46" y="150"/>
                </a:cxn>
                <a:cxn ang="0">
                  <a:pos x="27" y="147"/>
                </a:cxn>
                <a:cxn ang="0">
                  <a:pos x="12" y="139"/>
                </a:cxn>
                <a:cxn ang="0">
                  <a:pos x="3" y="125"/>
                </a:cxn>
                <a:cxn ang="0">
                  <a:pos x="0" y="108"/>
                </a:cxn>
                <a:cxn ang="0">
                  <a:pos x="3" y="90"/>
                </a:cxn>
                <a:cxn ang="0">
                  <a:pos x="11" y="76"/>
                </a:cxn>
                <a:cxn ang="0">
                  <a:pos x="26" y="66"/>
                </a:cxn>
                <a:cxn ang="0">
                  <a:pos x="47" y="60"/>
                </a:cxn>
                <a:cxn ang="0">
                  <a:pos x="89" y="54"/>
                </a:cxn>
                <a:cxn ang="0">
                  <a:pos x="82" y="32"/>
                </a:cxn>
                <a:cxn ang="0">
                  <a:pos x="62" y="25"/>
                </a:cxn>
                <a:cxn ang="0">
                  <a:pos x="37" y="29"/>
                </a:cxn>
                <a:cxn ang="0">
                  <a:pos x="14" y="41"/>
                </a:cxn>
                <a:cxn ang="0">
                  <a:pos x="14" y="12"/>
                </a:cxn>
                <a:cxn ang="0">
                  <a:pos x="23" y="8"/>
                </a:cxn>
                <a:cxn ang="0">
                  <a:pos x="36" y="4"/>
                </a:cxn>
                <a:cxn ang="0">
                  <a:pos x="51" y="1"/>
                </a:cxn>
                <a:cxn ang="0">
                  <a:pos x="66" y="0"/>
                </a:cxn>
                <a:cxn ang="0">
                  <a:pos x="90" y="3"/>
                </a:cxn>
                <a:cxn ang="0">
                  <a:pos x="108" y="14"/>
                </a:cxn>
                <a:cxn ang="0">
                  <a:pos x="118" y="32"/>
                </a:cxn>
                <a:cxn ang="0">
                  <a:pos x="121" y="56"/>
                </a:cxn>
                <a:cxn ang="0">
                  <a:pos x="121" y="147"/>
                </a:cxn>
                <a:cxn ang="0">
                  <a:pos x="89" y="147"/>
                </a:cxn>
                <a:cxn ang="0">
                  <a:pos x="58" y="81"/>
                </a:cxn>
                <a:cxn ang="0">
                  <a:pos x="45" y="84"/>
                </a:cxn>
                <a:cxn ang="0">
                  <a:pos x="37" y="89"/>
                </a:cxn>
                <a:cxn ang="0">
                  <a:pos x="33" y="96"/>
                </a:cxn>
                <a:cxn ang="0">
                  <a:pos x="32" y="104"/>
                </a:cxn>
                <a:cxn ang="0">
                  <a:pos x="34" y="113"/>
                </a:cxn>
                <a:cxn ang="0">
                  <a:pos x="39"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0">
                  <a:moveTo>
                    <a:pt x="89" y="147"/>
                  </a:moveTo>
                  <a:cubicBezTo>
                    <a:pt x="89" y="127"/>
                    <a:pt x="89" y="127"/>
                    <a:pt x="89" y="127"/>
                  </a:cubicBezTo>
                  <a:cubicBezTo>
                    <a:pt x="89" y="127"/>
                    <a:pt x="89" y="127"/>
                    <a:pt x="89" y="127"/>
                  </a:cubicBezTo>
                  <a:cubicBezTo>
                    <a:pt x="84" y="135"/>
                    <a:pt x="78" y="140"/>
                    <a:pt x="71" y="144"/>
                  </a:cubicBezTo>
                  <a:cubicBezTo>
                    <a:pt x="64" y="148"/>
                    <a:pt x="55" y="150"/>
                    <a:pt x="46" y="150"/>
                  </a:cubicBezTo>
                  <a:cubicBezTo>
                    <a:pt x="39" y="150"/>
                    <a:pt x="32" y="149"/>
                    <a:pt x="27" y="147"/>
                  </a:cubicBezTo>
                  <a:cubicBezTo>
                    <a:pt x="21" y="145"/>
                    <a:pt x="16" y="142"/>
                    <a:pt x="12" y="139"/>
                  </a:cubicBezTo>
                  <a:cubicBezTo>
                    <a:pt x="8" y="135"/>
                    <a:pt x="5" y="130"/>
                    <a:pt x="3" y="125"/>
                  </a:cubicBezTo>
                  <a:cubicBezTo>
                    <a:pt x="1" y="120"/>
                    <a:pt x="0" y="114"/>
                    <a:pt x="0" y="108"/>
                  </a:cubicBezTo>
                  <a:cubicBezTo>
                    <a:pt x="0" y="102"/>
                    <a:pt x="1" y="96"/>
                    <a:pt x="3" y="90"/>
                  </a:cubicBezTo>
                  <a:cubicBezTo>
                    <a:pt x="5" y="85"/>
                    <a:pt x="8" y="80"/>
                    <a:pt x="11" y="76"/>
                  </a:cubicBezTo>
                  <a:cubicBezTo>
                    <a:pt x="15" y="72"/>
                    <a:pt x="20" y="69"/>
                    <a:pt x="26" y="66"/>
                  </a:cubicBezTo>
                  <a:cubicBezTo>
                    <a:pt x="32" y="63"/>
                    <a:pt x="39" y="61"/>
                    <a:pt x="47" y="60"/>
                  </a:cubicBezTo>
                  <a:cubicBezTo>
                    <a:pt x="89" y="54"/>
                    <a:pt x="89" y="54"/>
                    <a:pt x="89" y="54"/>
                  </a:cubicBezTo>
                  <a:cubicBezTo>
                    <a:pt x="89" y="44"/>
                    <a:pt x="87" y="37"/>
                    <a:pt x="82" y="32"/>
                  </a:cubicBezTo>
                  <a:cubicBezTo>
                    <a:pt x="78" y="27"/>
                    <a:pt x="71" y="25"/>
                    <a:pt x="62" y="25"/>
                  </a:cubicBezTo>
                  <a:cubicBezTo>
                    <a:pt x="54" y="25"/>
                    <a:pt x="45" y="26"/>
                    <a:pt x="37" y="29"/>
                  </a:cubicBezTo>
                  <a:cubicBezTo>
                    <a:pt x="28" y="32"/>
                    <a:pt x="21" y="36"/>
                    <a:pt x="14" y="41"/>
                  </a:cubicBezTo>
                  <a:cubicBezTo>
                    <a:pt x="14" y="12"/>
                    <a:pt x="14" y="12"/>
                    <a:pt x="14" y="12"/>
                  </a:cubicBezTo>
                  <a:cubicBezTo>
                    <a:pt x="17" y="11"/>
                    <a:pt x="19" y="10"/>
                    <a:pt x="23" y="8"/>
                  </a:cubicBezTo>
                  <a:cubicBezTo>
                    <a:pt x="27" y="7"/>
                    <a:pt x="31" y="5"/>
                    <a:pt x="36" y="4"/>
                  </a:cubicBezTo>
                  <a:cubicBezTo>
                    <a:pt x="41" y="3"/>
                    <a:pt x="45" y="2"/>
                    <a:pt x="51" y="1"/>
                  </a:cubicBezTo>
                  <a:cubicBezTo>
                    <a:pt x="56" y="0"/>
                    <a:pt x="61" y="0"/>
                    <a:pt x="66" y="0"/>
                  </a:cubicBezTo>
                  <a:cubicBezTo>
                    <a:pt x="75" y="0"/>
                    <a:pt x="83" y="1"/>
                    <a:pt x="90" y="3"/>
                  </a:cubicBezTo>
                  <a:cubicBezTo>
                    <a:pt x="97" y="6"/>
                    <a:pt x="103" y="10"/>
                    <a:pt x="108" y="14"/>
                  </a:cubicBezTo>
                  <a:cubicBezTo>
                    <a:pt x="112" y="19"/>
                    <a:pt x="116" y="25"/>
                    <a:pt x="118" y="32"/>
                  </a:cubicBezTo>
                  <a:cubicBezTo>
                    <a:pt x="120" y="39"/>
                    <a:pt x="121" y="47"/>
                    <a:pt x="121" y="56"/>
                  </a:cubicBezTo>
                  <a:cubicBezTo>
                    <a:pt x="121" y="147"/>
                    <a:pt x="121" y="147"/>
                    <a:pt x="121" y="147"/>
                  </a:cubicBezTo>
                  <a:lnTo>
                    <a:pt x="89" y="147"/>
                  </a:lnTo>
                  <a:close/>
                  <a:moveTo>
                    <a:pt x="58" y="81"/>
                  </a:moveTo>
                  <a:cubicBezTo>
                    <a:pt x="53" y="82"/>
                    <a:pt x="49" y="83"/>
                    <a:pt x="45" y="84"/>
                  </a:cubicBezTo>
                  <a:cubicBezTo>
                    <a:pt x="42" y="85"/>
                    <a:pt x="39" y="87"/>
                    <a:pt x="37" y="89"/>
                  </a:cubicBezTo>
                  <a:cubicBezTo>
                    <a:pt x="36" y="91"/>
                    <a:pt x="34" y="93"/>
                    <a:pt x="33" y="96"/>
                  </a:cubicBezTo>
                  <a:cubicBezTo>
                    <a:pt x="33" y="98"/>
                    <a:pt x="32" y="101"/>
                    <a:pt x="32" y="104"/>
                  </a:cubicBezTo>
                  <a:cubicBezTo>
                    <a:pt x="32" y="107"/>
                    <a:pt x="33" y="110"/>
                    <a:pt x="34" y="113"/>
                  </a:cubicBezTo>
                  <a:cubicBezTo>
                    <a:pt x="35" y="115"/>
                    <a:pt x="37" y="117"/>
                    <a:pt x="39" y="119"/>
                  </a:cubicBezTo>
                  <a:cubicBezTo>
                    <a:pt x="41" y="121"/>
                    <a:pt x="43" y="122"/>
                    <a:pt x="46" y="123"/>
                  </a:cubicBezTo>
                  <a:cubicBezTo>
                    <a:pt x="49" y="124"/>
                    <a:pt x="53" y="125"/>
                    <a:pt x="56" y="125"/>
                  </a:cubicBezTo>
                  <a:cubicBezTo>
                    <a:pt x="61" y="125"/>
                    <a:pt x="66" y="124"/>
                    <a:pt x="70" y="122"/>
                  </a:cubicBezTo>
                  <a:cubicBezTo>
                    <a:pt x="74" y="120"/>
                    <a:pt x="77" y="118"/>
                    <a:pt x="80" y="115"/>
                  </a:cubicBezTo>
                  <a:cubicBezTo>
                    <a:pt x="83" y="111"/>
                    <a:pt x="86" y="108"/>
                    <a:pt x="87" y="104"/>
                  </a:cubicBezTo>
                  <a:cubicBezTo>
                    <a:pt x="89" y="99"/>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2" name="Freeform 42"/>
            <p:cNvSpPr>
              <a:spLocks/>
            </p:cNvSpPr>
            <p:nvPr/>
          </p:nvSpPr>
          <p:spPr bwMode="invGray">
            <a:xfrm>
              <a:off x="4052634" y="5626227"/>
              <a:ext cx="109836" cy="143331"/>
            </a:xfrm>
            <a:custGeom>
              <a:avLst/>
              <a:gdLst/>
              <a:ahLst/>
              <a:cxnLst>
                <a:cxn ang="0">
                  <a:pos x="109" y="201"/>
                </a:cxn>
                <a:cxn ang="0">
                  <a:pos x="40" y="112"/>
                </a:cxn>
                <a:cxn ang="0">
                  <a:pos x="37" y="107"/>
                </a:cxn>
                <a:cxn ang="0">
                  <a:pos x="34" y="103"/>
                </a:cxn>
                <a:cxn ang="0">
                  <a:pos x="34" y="103"/>
                </a:cxn>
                <a:cxn ang="0">
                  <a:pos x="34" y="201"/>
                </a:cxn>
                <a:cxn ang="0">
                  <a:pos x="0" y="201"/>
                </a:cxn>
                <a:cxn ang="0">
                  <a:pos x="0" y="0"/>
                </a:cxn>
                <a:cxn ang="0">
                  <a:pos x="34" y="0"/>
                </a:cxn>
                <a:cxn ang="0">
                  <a:pos x="34" y="94"/>
                </a:cxn>
                <a:cxn ang="0">
                  <a:pos x="34" y="94"/>
                </a:cxn>
                <a:cxn ang="0">
                  <a:pos x="37" y="90"/>
                </a:cxn>
                <a:cxn ang="0">
                  <a:pos x="40" y="86"/>
                </a:cxn>
                <a:cxn ang="0">
                  <a:pos x="107" y="0"/>
                </a:cxn>
                <a:cxn ang="0">
                  <a:pos x="148" y="0"/>
                </a:cxn>
                <a:cxn ang="0">
                  <a:pos x="67" y="96"/>
                </a:cxn>
                <a:cxn ang="0">
                  <a:pos x="154" y="201"/>
                </a:cxn>
                <a:cxn ang="0">
                  <a:pos x="109" y="201"/>
                </a:cxn>
              </a:cxnLst>
              <a:rect l="0" t="0" r="r" b="b"/>
              <a:pathLst>
                <a:path w="154" h="201">
                  <a:moveTo>
                    <a:pt x="109" y="201"/>
                  </a:moveTo>
                  <a:cubicBezTo>
                    <a:pt x="40" y="112"/>
                    <a:pt x="40" y="112"/>
                    <a:pt x="40" y="112"/>
                  </a:cubicBezTo>
                  <a:cubicBezTo>
                    <a:pt x="39" y="110"/>
                    <a:pt x="38" y="109"/>
                    <a:pt x="37" y="107"/>
                  </a:cubicBezTo>
                  <a:cubicBezTo>
                    <a:pt x="36" y="106"/>
                    <a:pt x="35" y="104"/>
                    <a:pt x="34" y="103"/>
                  </a:cubicBezTo>
                  <a:cubicBezTo>
                    <a:pt x="34" y="103"/>
                    <a:pt x="34" y="103"/>
                    <a:pt x="34" y="103"/>
                  </a:cubicBezTo>
                  <a:cubicBezTo>
                    <a:pt x="34" y="201"/>
                    <a:pt x="34" y="201"/>
                    <a:pt x="34" y="201"/>
                  </a:cubicBezTo>
                  <a:cubicBezTo>
                    <a:pt x="0" y="201"/>
                    <a:pt x="0" y="201"/>
                    <a:pt x="0" y="201"/>
                  </a:cubicBezTo>
                  <a:cubicBezTo>
                    <a:pt x="0" y="0"/>
                    <a:pt x="0" y="0"/>
                    <a:pt x="0" y="0"/>
                  </a:cubicBezTo>
                  <a:cubicBezTo>
                    <a:pt x="34" y="0"/>
                    <a:pt x="34" y="0"/>
                    <a:pt x="34" y="0"/>
                  </a:cubicBezTo>
                  <a:cubicBezTo>
                    <a:pt x="34" y="94"/>
                    <a:pt x="34" y="94"/>
                    <a:pt x="34" y="94"/>
                  </a:cubicBezTo>
                  <a:cubicBezTo>
                    <a:pt x="34" y="94"/>
                    <a:pt x="34" y="94"/>
                    <a:pt x="34" y="94"/>
                  </a:cubicBezTo>
                  <a:cubicBezTo>
                    <a:pt x="35" y="93"/>
                    <a:pt x="36" y="91"/>
                    <a:pt x="37" y="90"/>
                  </a:cubicBezTo>
                  <a:cubicBezTo>
                    <a:pt x="38" y="88"/>
                    <a:pt x="39" y="87"/>
                    <a:pt x="40" y="86"/>
                  </a:cubicBezTo>
                  <a:cubicBezTo>
                    <a:pt x="107" y="0"/>
                    <a:pt x="107" y="0"/>
                    <a:pt x="107" y="0"/>
                  </a:cubicBezTo>
                  <a:cubicBezTo>
                    <a:pt x="148" y="0"/>
                    <a:pt x="148" y="0"/>
                    <a:pt x="148" y="0"/>
                  </a:cubicBezTo>
                  <a:cubicBezTo>
                    <a:pt x="67" y="96"/>
                    <a:pt x="67" y="96"/>
                    <a:pt x="67" y="96"/>
                  </a:cubicBezTo>
                  <a:cubicBezTo>
                    <a:pt x="154" y="201"/>
                    <a:pt x="154" y="201"/>
                    <a:pt x="154"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3" name="Freeform 43"/>
            <p:cNvSpPr>
              <a:spLocks noEditPoints="1"/>
            </p:cNvSpPr>
            <p:nvPr/>
          </p:nvSpPr>
          <p:spPr bwMode="invGray">
            <a:xfrm>
              <a:off x="4163677" y="5664851"/>
              <a:ext cx="86300" cy="106819"/>
            </a:xfrm>
            <a:custGeom>
              <a:avLst/>
              <a:gdLst/>
              <a:ahLst/>
              <a:cxnLst>
                <a:cxn ang="0">
                  <a:pos x="89" y="147"/>
                </a:cxn>
                <a:cxn ang="0">
                  <a:pos x="89" y="127"/>
                </a:cxn>
                <a:cxn ang="0">
                  <a:pos x="88" y="127"/>
                </a:cxn>
                <a:cxn ang="0">
                  <a:pos x="70" y="144"/>
                </a:cxn>
                <a:cxn ang="0">
                  <a:pos x="46" y="150"/>
                </a:cxn>
                <a:cxn ang="0">
                  <a:pos x="26" y="147"/>
                </a:cxn>
                <a:cxn ang="0">
                  <a:pos x="12" y="139"/>
                </a:cxn>
                <a:cxn ang="0">
                  <a:pos x="3" y="125"/>
                </a:cxn>
                <a:cxn ang="0">
                  <a:pos x="0" y="108"/>
                </a:cxn>
                <a:cxn ang="0">
                  <a:pos x="3" y="90"/>
                </a:cxn>
                <a:cxn ang="0">
                  <a:pos x="11" y="76"/>
                </a:cxn>
                <a:cxn ang="0">
                  <a:pos x="26" y="66"/>
                </a:cxn>
                <a:cxn ang="0">
                  <a:pos x="47" y="60"/>
                </a:cxn>
                <a:cxn ang="0">
                  <a:pos x="89" y="54"/>
                </a:cxn>
                <a:cxn ang="0">
                  <a:pos x="82" y="32"/>
                </a:cxn>
                <a:cxn ang="0">
                  <a:pos x="62" y="25"/>
                </a:cxn>
                <a:cxn ang="0">
                  <a:pos x="36" y="29"/>
                </a:cxn>
                <a:cxn ang="0">
                  <a:pos x="14" y="41"/>
                </a:cxn>
                <a:cxn ang="0">
                  <a:pos x="14" y="12"/>
                </a:cxn>
                <a:cxn ang="0">
                  <a:pos x="23" y="8"/>
                </a:cxn>
                <a:cxn ang="0">
                  <a:pos x="35" y="4"/>
                </a:cxn>
                <a:cxn ang="0">
                  <a:pos x="50" y="1"/>
                </a:cxn>
                <a:cxn ang="0">
                  <a:pos x="65" y="0"/>
                </a:cxn>
                <a:cxn ang="0">
                  <a:pos x="90" y="3"/>
                </a:cxn>
                <a:cxn ang="0">
                  <a:pos x="107" y="14"/>
                </a:cxn>
                <a:cxn ang="0">
                  <a:pos x="117" y="32"/>
                </a:cxn>
                <a:cxn ang="0">
                  <a:pos x="121" y="56"/>
                </a:cxn>
                <a:cxn ang="0">
                  <a:pos x="121" y="147"/>
                </a:cxn>
                <a:cxn ang="0">
                  <a:pos x="89" y="147"/>
                </a:cxn>
                <a:cxn ang="0">
                  <a:pos x="58" y="81"/>
                </a:cxn>
                <a:cxn ang="0">
                  <a:pos x="45" y="84"/>
                </a:cxn>
                <a:cxn ang="0">
                  <a:pos x="37" y="89"/>
                </a:cxn>
                <a:cxn ang="0">
                  <a:pos x="33" y="96"/>
                </a:cxn>
                <a:cxn ang="0">
                  <a:pos x="32" y="104"/>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0">
                  <a:moveTo>
                    <a:pt x="89" y="147"/>
                  </a:moveTo>
                  <a:cubicBezTo>
                    <a:pt x="89" y="127"/>
                    <a:pt x="89" y="127"/>
                    <a:pt x="89" y="127"/>
                  </a:cubicBezTo>
                  <a:cubicBezTo>
                    <a:pt x="88" y="127"/>
                    <a:pt x="88" y="127"/>
                    <a:pt x="88" y="127"/>
                  </a:cubicBezTo>
                  <a:cubicBezTo>
                    <a:pt x="83" y="135"/>
                    <a:pt x="77" y="140"/>
                    <a:pt x="70" y="144"/>
                  </a:cubicBezTo>
                  <a:cubicBezTo>
                    <a:pt x="63" y="148"/>
                    <a:pt x="55" y="150"/>
                    <a:pt x="46" y="150"/>
                  </a:cubicBezTo>
                  <a:cubicBezTo>
                    <a:pt x="38" y="150"/>
                    <a:pt x="32" y="149"/>
                    <a:pt x="26" y="147"/>
                  </a:cubicBezTo>
                  <a:cubicBezTo>
                    <a:pt x="20" y="145"/>
                    <a:pt x="16" y="142"/>
                    <a:pt x="12" y="139"/>
                  </a:cubicBezTo>
                  <a:cubicBezTo>
                    <a:pt x="8" y="135"/>
                    <a:pt x="5" y="130"/>
                    <a:pt x="3" y="125"/>
                  </a:cubicBezTo>
                  <a:cubicBezTo>
                    <a:pt x="1" y="120"/>
                    <a:pt x="0" y="114"/>
                    <a:pt x="0" y="108"/>
                  </a:cubicBezTo>
                  <a:cubicBezTo>
                    <a:pt x="0" y="102"/>
                    <a:pt x="1" y="96"/>
                    <a:pt x="3" y="90"/>
                  </a:cubicBezTo>
                  <a:cubicBezTo>
                    <a:pt x="4" y="85"/>
                    <a:pt x="7" y="80"/>
                    <a:pt x="11" y="76"/>
                  </a:cubicBezTo>
                  <a:cubicBezTo>
                    <a:pt x="15" y="72"/>
                    <a:pt x="20" y="69"/>
                    <a:pt x="26" y="66"/>
                  </a:cubicBezTo>
                  <a:cubicBezTo>
                    <a:pt x="32" y="63"/>
                    <a:pt x="39" y="61"/>
                    <a:pt x="47" y="60"/>
                  </a:cubicBezTo>
                  <a:cubicBezTo>
                    <a:pt x="89" y="54"/>
                    <a:pt x="89" y="54"/>
                    <a:pt x="89" y="54"/>
                  </a:cubicBezTo>
                  <a:cubicBezTo>
                    <a:pt x="89" y="44"/>
                    <a:pt x="87" y="37"/>
                    <a:pt x="82" y="32"/>
                  </a:cubicBezTo>
                  <a:cubicBezTo>
                    <a:pt x="77" y="27"/>
                    <a:pt x="70" y="25"/>
                    <a:pt x="62" y="25"/>
                  </a:cubicBezTo>
                  <a:cubicBezTo>
                    <a:pt x="53" y="25"/>
                    <a:pt x="45" y="26"/>
                    <a:pt x="36" y="29"/>
                  </a:cubicBezTo>
                  <a:cubicBezTo>
                    <a:pt x="28" y="32"/>
                    <a:pt x="20" y="36"/>
                    <a:pt x="14" y="41"/>
                  </a:cubicBezTo>
                  <a:cubicBezTo>
                    <a:pt x="14" y="12"/>
                    <a:pt x="14" y="12"/>
                    <a:pt x="14" y="12"/>
                  </a:cubicBezTo>
                  <a:cubicBezTo>
                    <a:pt x="16" y="11"/>
                    <a:pt x="19" y="10"/>
                    <a:pt x="23" y="8"/>
                  </a:cubicBezTo>
                  <a:cubicBezTo>
                    <a:pt x="26" y="7"/>
                    <a:pt x="31" y="5"/>
                    <a:pt x="35" y="4"/>
                  </a:cubicBezTo>
                  <a:cubicBezTo>
                    <a:pt x="40" y="3"/>
                    <a:pt x="45" y="2"/>
                    <a:pt x="50" y="1"/>
                  </a:cubicBezTo>
                  <a:cubicBezTo>
                    <a:pt x="55" y="0"/>
                    <a:pt x="60" y="0"/>
                    <a:pt x="65" y="0"/>
                  </a:cubicBezTo>
                  <a:cubicBezTo>
                    <a:pt x="75" y="0"/>
                    <a:pt x="83" y="1"/>
                    <a:pt x="90" y="3"/>
                  </a:cubicBezTo>
                  <a:cubicBezTo>
                    <a:pt x="97" y="6"/>
                    <a:pt x="103" y="10"/>
                    <a:pt x="107" y="14"/>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5"/>
                    <a:pt x="39" y="87"/>
                    <a:pt x="37" y="89"/>
                  </a:cubicBezTo>
                  <a:cubicBezTo>
                    <a:pt x="35" y="91"/>
                    <a:pt x="34" y="93"/>
                    <a:pt x="33" y="96"/>
                  </a:cubicBezTo>
                  <a:cubicBezTo>
                    <a:pt x="32" y="98"/>
                    <a:pt x="32" y="101"/>
                    <a:pt x="32" y="104"/>
                  </a:cubicBezTo>
                  <a:cubicBezTo>
                    <a:pt x="32" y="107"/>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1"/>
                    <a:pt x="85" y="108"/>
                    <a:pt x="87" y="104"/>
                  </a:cubicBezTo>
                  <a:cubicBezTo>
                    <a:pt x="88" y="99"/>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4" name="Freeform 44"/>
            <p:cNvSpPr>
              <a:spLocks/>
            </p:cNvSpPr>
            <p:nvPr/>
          </p:nvSpPr>
          <p:spPr bwMode="invGray">
            <a:xfrm>
              <a:off x="4265065" y="5664851"/>
              <a:ext cx="67591" cy="106819"/>
            </a:xfrm>
            <a:custGeom>
              <a:avLst/>
              <a:gdLst/>
              <a:ahLst/>
              <a:cxnLst>
                <a:cxn ang="0">
                  <a:pos x="95" y="106"/>
                </a:cxn>
                <a:cxn ang="0">
                  <a:pos x="92" y="123"/>
                </a:cxn>
                <a:cxn ang="0">
                  <a:pos x="81" y="137"/>
                </a:cxn>
                <a:cxn ang="0">
                  <a:pos x="63" y="147"/>
                </a:cxn>
                <a:cxn ang="0">
                  <a:pos x="38" y="150"/>
                </a:cxn>
                <a:cxn ang="0">
                  <a:pos x="29" y="150"/>
                </a:cxn>
                <a:cxn ang="0">
                  <a:pos x="19" y="148"/>
                </a:cxn>
                <a:cxn ang="0">
                  <a:pos x="9" y="146"/>
                </a:cxn>
                <a:cxn ang="0">
                  <a:pos x="0" y="143"/>
                </a:cxn>
                <a:cxn ang="0">
                  <a:pos x="0" y="112"/>
                </a:cxn>
                <a:cxn ang="0">
                  <a:pos x="10" y="117"/>
                </a:cxn>
                <a:cxn ang="0">
                  <a:pos x="20" y="122"/>
                </a:cxn>
                <a:cxn ang="0">
                  <a:pos x="30" y="124"/>
                </a:cxn>
                <a:cxn ang="0">
                  <a:pos x="39" y="125"/>
                </a:cxn>
                <a:cxn ang="0">
                  <a:pos x="57" y="121"/>
                </a:cxn>
                <a:cxn ang="0">
                  <a:pos x="63" y="110"/>
                </a:cxn>
                <a:cxn ang="0">
                  <a:pos x="62" y="103"/>
                </a:cxn>
                <a:cxn ang="0">
                  <a:pos x="58" y="98"/>
                </a:cxn>
                <a:cxn ang="0">
                  <a:pos x="49" y="92"/>
                </a:cxn>
                <a:cxn ang="0">
                  <a:pos x="35" y="86"/>
                </a:cxn>
                <a:cxn ang="0">
                  <a:pos x="20" y="79"/>
                </a:cxn>
                <a:cxn ang="0">
                  <a:pos x="10" y="70"/>
                </a:cxn>
                <a:cxn ang="0">
                  <a:pos x="3" y="59"/>
                </a:cxn>
                <a:cxn ang="0">
                  <a:pos x="0" y="43"/>
                </a:cxn>
                <a:cxn ang="0">
                  <a:pos x="4" y="26"/>
                </a:cxn>
                <a:cxn ang="0">
                  <a:pos x="15" y="12"/>
                </a:cxn>
                <a:cxn ang="0">
                  <a:pos x="33" y="3"/>
                </a:cxn>
                <a:cxn ang="0">
                  <a:pos x="55" y="0"/>
                </a:cxn>
                <a:cxn ang="0">
                  <a:pos x="64" y="0"/>
                </a:cxn>
                <a:cxn ang="0">
                  <a:pos x="73" y="2"/>
                </a:cxn>
                <a:cxn ang="0">
                  <a:pos x="81" y="3"/>
                </a:cxn>
                <a:cxn ang="0">
                  <a:pos x="88" y="6"/>
                </a:cxn>
                <a:cxn ang="0">
                  <a:pos x="88" y="35"/>
                </a:cxn>
                <a:cxn ang="0">
                  <a:pos x="80" y="31"/>
                </a:cxn>
                <a:cxn ang="0">
                  <a:pos x="72" y="28"/>
                </a:cxn>
                <a:cxn ang="0">
                  <a:pos x="63" y="26"/>
                </a:cxn>
                <a:cxn ang="0">
                  <a:pos x="54" y="25"/>
                </a:cxn>
                <a:cxn ang="0">
                  <a:pos x="39" y="29"/>
                </a:cxn>
                <a:cxn ang="0">
                  <a:pos x="33" y="40"/>
                </a:cxn>
                <a:cxn ang="0">
                  <a:pos x="35" y="48"/>
                </a:cxn>
                <a:cxn ang="0">
                  <a:pos x="39" y="53"/>
                </a:cxn>
                <a:cxn ang="0">
                  <a:pos x="46" y="58"/>
                </a:cxn>
                <a:cxn ang="0">
                  <a:pos x="59" y="63"/>
                </a:cxn>
                <a:cxn ang="0">
                  <a:pos x="73" y="70"/>
                </a:cxn>
                <a:cxn ang="0">
                  <a:pos x="85" y="79"/>
                </a:cxn>
                <a:cxn ang="0">
                  <a:pos x="93" y="91"/>
                </a:cxn>
                <a:cxn ang="0">
                  <a:pos x="95" y="106"/>
                </a:cxn>
              </a:cxnLst>
              <a:rect l="0" t="0" r="r" b="b"/>
              <a:pathLst>
                <a:path w="95" h="150">
                  <a:moveTo>
                    <a:pt x="95" y="106"/>
                  </a:moveTo>
                  <a:cubicBezTo>
                    <a:pt x="95" y="112"/>
                    <a:pt x="94" y="118"/>
                    <a:pt x="92" y="123"/>
                  </a:cubicBezTo>
                  <a:cubicBezTo>
                    <a:pt x="89" y="129"/>
                    <a:pt x="86" y="133"/>
                    <a:pt x="81" y="137"/>
                  </a:cubicBezTo>
                  <a:cubicBezTo>
                    <a:pt x="76" y="141"/>
                    <a:pt x="70" y="145"/>
                    <a:pt x="63" y="147"/>
                  </a:cubicBezTo>
                  <a:cubicBezTo>
                    <a:pt x="56" y="149"/>
                    <a:pt x="48" y="150"/>
                    <a:pt x="38" y="150"/>
                  </a:cubicBezTo>
                  <a:cubicBezTo>
                    <a:pt x="35" y="150"/>
                    <a:pt x="33" y="150"/>
                    <a:pt x="29" y="150"/>
                  </a:cubicBezTo>
                  <a:cubicBezTo>
                    <a:pt x="26" y="149"/>
                    <a:pt x="22" y="149"/>
                    <a:pt x="19" y="148"/>
                  </a:cubicBezTo>
                  <a:cubicBezTo>
                    <a:pt x="15" y="147"/>
                    <a:pt x="12" y="147"/>
                    <a:pt x="9" y="146"/>
                  </a:cubicBezTo>
                  <a:cubicBezTo>
                    <a:pt x="6" y="145"/>
                    <a:pt x="3" y="144"/>
                    <a:pt x="0" y="143"/>
                  </a:cubicBezTo>
                  <a:cubicBezTo>
                    <a:pt x="0" y="112"/>
                    <a:pt x="0" y="112"/>
                    <a:pt x="0" y="112"/>
                  </a:cubicBezTo>
                  <a:cubicBezTo>
                    <a:pt x="3" y="114"/>
                    <a:pt x="7" y="116"/>
                    <a:pt x="10" y="117"/>
                  </a:cubicBezTo>
                  <a:cubicBezTo>
                    <a:pt x="13" y="119"/>
                    <a:pt x="17" y="120"/>
                    <a:pt x="20" y="122"/>
                  </a:cubicBezTo>
                  <a:cubicBezTo>
                    <a:pt x="24" y="123"/>
                    <a:pt x="27" y="124"/>
                    <a:pt x="30" y="124"/>
                  </a:cubicBezTo>
                  <a:cubicBezTo>
                    <a:pt x="34" y="125"/>
                    <a:pt x="37" y="125"/>
                    <a:pt x="39" y="125"/>
                  </a:cubicBezTo>
                  <a:cubicBezTo>
                    <a:pt x="48" y="125"/>
                    <a:pt x="53" y="124"/>
                    <a:pt x="57" y="121"/>
                  </a:cubicBezTo>
                  <a:cubicBezTo>
                    <a:pt x="61" y="118"/>
                    <a:pt x="63" y="114"/>
                    <a:pt x="63" y="110"/>
                  </a:cubicBezTo>
                  <a:cubicBezTo>
                    <a:pt x="63" y="107"/>
                    <a:pt x="62" y="105"/>
                    <a:pt x="62" y="103"/>
                  </a:cubicBezTo>
                  <a:cubicBezTo>
                    <a:pt x="61" y="101"/>
                    <a:pt x="60" y="100"/>
                    <a:pt x="58" y="98"/>
                  </a:cubicBezTo>
                  <a:cubicBezTo>
                    <a:pt x="56" y="96"/>
                    <a:pt x="53" y="94"/>
                    <a:pt x="49" y="92"/>
                  </a:cubicBezTo>
                  <a:cubicBezTo>
                    <a:pt x="45" y="91"/>
                    <a:pt x="41" y="88"/>
                    <a:pt x="35" y="86"/>
                  </a:cubicBezTo>
                  <a:cubicBezTo>
                    <a:pt x="30" y="84"/>
                    <a:pt x="25" y="81"/>
                    <a:pt x="20" y="79"/>
                  </a:cubicBezTo>
                  <a:cubicBezTo>
                    <a:pt x="16" y="76"/>
                    <a:pt x="13" y="74"/>
                    <a:pt x="10" y="70"/>
                  </a:cubicBezTo>
                  <a:cubicBezTo>
                    <a:pt x="7" y="67"/>
                    <a:pt x="4" y="63"/>
                    <a:pt x="3" y="59"/>
                  </a:cubicBezTo>
                  <a:cubicBezTo>
                    <a:pt x="1" y="55"/>
                    <a:pt x="0" y="49"/>
                    <a:pt x="0" y="43"/>
                  </a:cubicBezTo>
                  <a:cubicBezTo>
                    <a:pt x="0" y="37"/>
                    <a:pt x="2" y="31"/>
                    <a:pt x="4" y="26"/>
                  </a:cubicBezTo>
                  <a:cubicBezTo>
                    <a:pt x="7" y="21"/>
                    <a:pt x="10" y="16"/>
                    <a:pt x="15" y="12"/>
                  </a:cubicBezTo>
                  <a:cubicBezTo>
                    <a:pt x="20" y="8"/>
                    <a:pt x="26" y="5"/>
                    <a:pt x="33" y="3"/>
                  </a:cubicBezTo>
                  <a:cubicBezTo>
                    <a:pt x="39" y="1"/>
                    <a:pt x="47" y="0"/>
                    <a:pt x="55" y="0"/>
                  </a:cubicBezTo>
                  <a:cubicBezTo>
                    <a:pt x="58" y="0"/>
                    <a:pt x="61" y="0"/>
                    <a:pt x="64" y="0"/>
                  </a:cubicBezTo>
                  <a:cubicBezTo>
                    <a:pt x="67" y="1"/>
                    <a:pt x="70" y="1"/>
                    <a:pt x="73" y="2"/>
                  </a:cubicBezTo>
                  <a:cubicBezTo>
                    <a:pt x="76" y="2"/>
                    <a:pt x="79" y="3"/>
                    <a:pt x="81" y="3"/>
                  </a:cubicBezTo>
                  <a:cubicBezTo>
                    <a:pt x="84" y="4"/>
                    <a:pt x="86" y="5"/>
                    <a:pt x="88" y="6"/>
                  </a:cubicBezTo>
                  <a:cubicBezTo>
                    <a:pt x="88" y="35"/>
                    <a:pt x="88" y="35"/>
                    <a:pt x="88" y="35"/>
                  </a:cubicBezTo>
                  <a:cubicBezTo>
                    <a:pt x="85" y="34"/>
                    <a:pt x="83" y="32"/>
                    <a:pt x="80" y="31"/>
                  </a:cubicBezTo>
                  <a:cubicBezTo>
                    <a:pt x="78" y="30"/>
                    <a:pt x="75" y="29"/>
                    <a:pt x="72" y="28"/>
                  </a:cubicBezTo>
                  <a:cubicBezTo>
                    <a:pt x="69" y="27"/>
                    <a:pt x="66" y="26"/>
                    <a:pt x="63" y="26"/>
                  </a:cubicBezTo>
                  <a:cubicBezTo>
                    <a:pt x="60" y="25"/>
                    <a:pt x="57" y="25"/>
                    <a:pt x="54" y="25"/>
                  </a:cubicBezTo>
                  <a:cubicBezTo>
                    <a:pt x="48" y="25"/>
                    <a:pt x="43" y="26"/>
                    <a:pt x="39" y="29"/>
                  </a:cubicBezTo>
                  <a:cubicBezTo>
                    <a:pt x="35" y="32"/>
                    <a:pt x="33" y="36"/>
                    <a:pt x="33" y="40"/>
                  </a:cubicBezTo>
                  <a:cubicBezTo>
                    <a:pt x="33" y="43"/>
                    <a:pt x="34" y="46"/>
                    <a:pt x="35" y="48"/>
                  </a:cubicBezTo>
                  <a:cubicBezTo>
                    <a:pt x="35" y="50"/>
                    <a:pt x="37" y="52"/>
                    <a:pt x="39" y="53"/>
                  </a:cubicBezTo>
                  <a:cubicBezTo>
                    <a:pt x="41" y="55"/>
                    <a:pt x="43" y="56"/>
                    <a:pt x="46" y="58"/>
                  </a:cubicBezTo>
                  <a:cubicBezTo>
                    <a:pt x="50" y="60"/>
                    <a:pt x="54" y="61"/>
                    <a:pt x="59" y="63"/>
                  </a:cubicBezTo>
                  <a:cubicBezTo>
                    <a:pt x="64" y="65"/>
                    <a:pt x="69" y="68"/>
                    <a:pt x="73" y="70"/>
                  </a:cubicBezTo>
                  <a:cubicBezTo>
                    <a:pt x="78" y="73"/>
                    <a:pt x="82" y="76"/>
                    <a:pt x="85" y="79"/>
                  </a:cubicBezTo>
                  <a:cubicBezTo>
                    <a:pt x="88" y="82"/>
                    <a:pt x="91" y="86"/>
                    <a:pt x="93"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5" name="Freeform 45"/>
            <p:cNvSpPr>
              <a:spLocks noEditPoints="1"/>
            </p:cNvSpPr>
            <p:nvPr/>
          </p:nvSpPr>
          <p:spPr bwMode="invGray">
            <a:xfrm>
              <a:off x="4348347" y="5616873"/>
              <a:ext cx="28666" cy="152685"/>
            </a:xfrm>
            <a:custGeom>
              <a:avLst/>
              <a:gdLst/>
              <a:ahLst/>
              <a:cxnLst>
                <a:cxn ang="0">
                  <a:pos x="40" y="19"/>
                </a:cxn>
                <a:cxn ang="0">
                  <a:pos x="39" y="27"/>
                </a:cxn>
                <a:cxn ang="0">
                  <a:pos x="34" y="32"/>
                </a:cxn>
                <a:cxn ang="0">
                  <a:pos x="28" y="36"/>
                </a:cxn>
                <a:cxn ang="0">
                  <a:pos x="20" y="38"/>
                </a:cxn>
                <a:cxn ang="0">
                  <a:pos x="12" y="36"/>
                </a:cxn>
                <a:cxn ang="0">
                  <a:pos x="6" y="32"/>
                </a:cxn>
                <a:cxn ang="0">
                  <a:pos x="2" y="27"/>
                </a:cxn>
                <a:cxn ang="0">
                  <a:pos x="0" y="19"/>
                </a:cxn>
                <a:cxn ang="0">
                  <a:pos x="2" y="12"/>
                </a:cxn>
                <a:cxn ang="0">
                  <a:pos x="6" y="6"/>
                </a:cxn>
                <a:cxn ang="0">
                  <a:pos x="12" y="2"/>
                </a:cxn>
                <a:cxn ang="0">
                  <a:pos x="20" y="0"/>
                </a:cxn>
                <a:cxn ang="0">
                  <a:pos x="28" y="2"/>
                </a:cxn>
                <a:cxn ang="0">
                  <a:pos x="34" y="6"/>
                </a:cxn>
                <a:cxn ang="0">
                  <a:pos x="39" y="12"/>
                </a:cxn>
                <a:cxn ang="0">
                  <a:pos x="40" y="19"/>
                </a:cxn>
                <a:cxn ang="0">
                  <a:pos x="4" y="214"/>
                </a:cxn>
                <a:cxn ang="0">
                  <a:pos x="4" y="70"/>
                </a:cxn>
                <a:cxn ang="0">
                  <a:pos x="36" y="70"/>
                </a:cxn>
                <a:cxn ang="0">
                  <a:pos x="36" y="214"/>
                </a:cxn>
                <a:cxn ang="0">
                  <a:pos x="4" y="214"/>
                </a:cxn>
              </a:cxnLst>
              <a:rect l="0" t="0" r="r" b="b"/>
              <a:pathLst>
                <a:path w="40" h="214">
                  <a:moveTo>
                    <a:pt x="40" y="19"/>
                  </a:moveTo>
                  <a:cubicBezTo>
                    <a:pt x="40" y="22"/>
                    <a:pt x="40" y="24"/>
                    <a:pt x="39" y="27"/>
                  </a:cubicBezTo>
                  <a:cubicBezTo>
                    <a:pt x="38" y="29"/>
                    <a:pt x="36" y="31"/>
                    <a:pt x="34" y="32"/>
                  </a:cubicBezTo>
                  <a:cubicBezTo>
                    <a:pt x="33" y="34"/>
                    <a:pt x="31" y="35"/>
                    <a:pt x="28" y="36"/>
                  </a:cubicBezTo>
                  <a:cubicBezTo>
                    <a:pt x="26" y="37"/>
                    <a:pt x="23" y="38"/>
                    <a:pt x="20" y="38"/>
                  </a:cubicBezTo>
                  <a:cubicBezTo>
                    <a:pt x="17" y="38"/>
                    <a:pt x="15" y="37"/>
                    <a:pt x="12" y="36"/>
                  </a:cubicBezTo>
                  <a:cubicBezTo>
                    <a:pt x="10" y="35"/>
                    <a:pt x="8" y="34"/>
                    <a:pt x="6" y="32"/>
                  </a:cubicBezTo>
                  <a:cubicBezTo>
                    <a:pt x="4" y="31"/>
                    <a:pt x="3" y="29"/>
                    <a:pt x="2" y="27"/>
                  </a:cubicBezTo>
                  <a:cubicBezTo>
                    <a:pt x="1" y="24"/>
                    <a:pt x="0" y="22"/>
                    <a:pt x="0" y="19"/>
                  </a:cubicBezTo>
                  <a:cubicBezTo>
                    <a:pt x="0" y="17"/>
                    <a:pt x="1" y="14"/>
                    <a:pt x="2" y="12"/>
                  </a:cubicBezTo>
                  <a:cubicBezTo>
                    <a:pt x="3" y="9"/>
                    <a:pt x="4" y="7"/>
                    <a:pt x="6" y="6"/>
                  </a:cubicBezTo>
                  <a:cubicBezTo>
                    <a:pt x="8" y="4"/>
                    <a:pt x="10" y="3"/>
                    <a:pt x="12" y="2"/>
                  </a:cubicBezTo>
                  <a:cubicBezTo>
                    <a:pt x="15" y="1"/>
                    <a:pt x="17" y="0"/>
                    <a:pt x="20" y="0"/>
                  </a:cubicBezTo>
                  <a:cubicBezTo>
                    <a:pt x="23" y="0"/>
                    <a:pt x="26" y="1"/>
                    <a:pt x="28" y="2"/>
                  </a:cubicBezTo>
                  <a:cubicBezTo>
                    <a:pt x="30" y="3"/>
                    <a:pt x="33" y="4"/>
                    <a:pt x="34" y="6"/>
                  </a:cubicBezTo>
                  <a:cubicBezTo>
                    <a:pt x="36" y="7"/>
                    <a:pt x="37" y="9"/>
                    <a:pt x="39" y="12"/>
                  </a:cubicBezTo>
                  <a:cubicBezTo>
                    <a:pt x="40" y="14"/>
                    <a:pt x="40" y="17"/>
                    <a:pt x="40" y="19"/>
                  </a:cubicBezTo>
                  <a:close/>
                  <a:moveTo>
                    <a:pt x="4" y="214"/>
                  </a:moveTo>
                  <a:cubicBezTo>
                    <a:pt x="4" y="70"/>
                    <a:pt x="4" y="70"/>
                    <a:pt x="4" y="70"/>
                  </a:cubicBezTo>
                  <a:cubicBezTo>
                    <a:pt x="36" y="70"/>
                    <a:pt x="36" y="70"/>
                    <a:pt x="36" y="70"/>
                  </a:cubicBezTo>
                  <a:cubicBezTo>
                    <a:pt x="36" y="214"/>
                    <a:pt x="36" y="214"/>
                    <a:pt x="36" y="214"/>
                  </a:cubicBezTo>
                  <a:lnTo>
                    <a:pt x="4"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6" name="Freeform 46"/>
            <p:cNvSpPr>
              <a:spLocks/>
            </p:cNvSpPr>
            <p:nvPr/>
          </p:nvSpPr>
          <p:spPr bwMode="invGray">
            <a:xfrm>
              <a:off x="4401153" y="5617778"/>
              <a:ext cx="90524" cy="151780"/>
            </a:xfrm>
            <a:custGeom>
              <a:avLst/>
              <a:gdLst/>
              <a:ahLst/>
              <a:cxnLst>
                <a:cxn ang="0">
                  <a:pos x="95" y="213"/>
                </a:cxn>
                <a:cxn ang="0">
                  <a:pos x="95" y="131"/>
                </a:cxn>
                <a:cxn ang="0">
                  <a:pos x="88" y="102"/>
                </a:cxn>
                <a:cxn ang="0">
                  <a:pos x="66" y="92"/>
                </a:cxn>
                <a:cxn ang="0">
                  <a:pos x="52" y="95"/>
                </a:cxn>
                <a:cxn ang="0">
                  <a:pos x="41" y="104"/>
                </a:cxn>
                <a:cxn ang="0">
                  <a:pos x="35" y="116"/>
                </a:cxn>
                <a:cxn ang="0">
                  <a:pos x="32" y="131"/>
                </a:cxn>
                <a:cxn ang="0">
                  <a:pos x="32" y="213"/>
                </a:cxn>
                <a:cxn ang="0">
                  <a:pos x="0" y="213"/>
                </a:cxn>
                <a:cxn ang="0">
                  <a:pos x="0" y="0"/>
                </a:cxn>
                <a:cxn ang="0">
                  <a:pos x="32" y="0"/>
                </a:cxn>
                <a:cxn ang="0">
                  <a:pos x="32" y="92"/>
                </a:cxn>
                <a:cxn ang="0">
                  <a:pos x="33" y="92"/>
                </a:cxn>
                <a:cxn ang="0">
                  <a:pos x="41" y="81"/>
                </a:cxn>
                <a:cxn ang="0">
                  <a:pos x="51" y="73"/>
                </a:cxn>
                <a:cxn ang="0">
                  <a:pos x="64" y="68"/>
                </a:cxn>
                <a:cxn ang="0">
                  <a:pos x="79" y="66"/>
                </a:cxn>
                <a:cxn ang="0">
                  <a:pos x="115" y="81"/>
                </a:cxn>
                <a:cxn ang="0">
                  <a:pos x="127" y="125"/>
                </a:cxn>
                <a:cxn ang="0">
                  <a:pos x="127" y="213"/>
                </a:cxn>
                <a:cxn ang="0">
                  <a:pos x="95" y="213"/>
                </a:cxn>
              </a:cxnLst>
              <a:rect l="0" t="0" r="r" b="b"/>
              <a:pathLst>
                <a:path w="127" h="213">
                  <a:moveTo>
                    <a:pt x="95" y="213"/>
                  </a:moveTo>
                  <a:cubicBezTo>
                    <a:pt x="95" y="131"/>
                    <a:pt x="95" y="131"/>
                    <a:pt x="95" y="131"/>
                  </a:cubicBezTo>
                  <a:cubicBezTo>
                    <a:pt x="95" y="119"/>
                    <a:pt x="92" y="109"/>
                    <a:pt x="88" y="102"/>
                  </a:cubicBezTo>
                  <a:cubicBezTo>
                    <a:pt x="84" y="95"/>
                    <a:pt x="76" y="92"/>
                    <a:pt x="66" y="92"/>
                  </a:cubicBezTo>
                  <a:cubicBezTo>
                    <a:pt x="61" y="92"/>
                    <a:pt x="56" y="93"/>
                    <a:pt x="52" y="95"/>
                  </a:cubicBezTo>
                  <a:cubicBezTo>
                    <a:pt x="48" y="98"/>
                    <a:pt x="44" y="100"/>
                    <a:pt x="41" y="104"/>
                  </a:cubicBezTo>
                  <a:cubicBezTo>
                    <a:pt x="38" y="108"/>
                    <a:pt x="36" y="112"/>
                    <a:pt x="35" y="116"/>
                  </a:cubicBezTo>
                  <a:cubicBezTo>
                    <a:pt x="33" y="121"/>
                    <a:pt x="32" y="126"/>
                    <a:pt x="32" y="131"/>
                  </a:cubicBezTo>
                  <a:cubicBezTo>
                    <a:pt x="32" y="213"/>
                    <a:pt x="32" y="213"/>
                    <a:pt x="32" y="213"/>
                  </a:cubicBezTo>
                  <a:cubicBezTo>
                    <a:pt x="0" y="213"/>
                    <a:pt x="0" y="213"/>
                    <a:pt x="0" y="213"/>
                  </a:cubicBezTo>
                  <a:cubicBezTo>
                    <a:pt x="0" y="0"/>
                    <a:pt x="0" y="0"/>
                    <a:pt x="0" y="0"/>
                  </a:cubicBezTo>
                  <a:cubicBezTo>
                    <a:pt x="32" y="0"/>
                    <a:pt x="32" y="0"/>
                    <a:pt x="32" y="0"/>
                  </a:cubicBezTo>
                  <a:cubicBezTo>
                    <a:pt x="32" y="92"/>
                    <a:pt x="32" y="92"/>
                    <a:pt x="32" y="92"/>
                  </a:cubicBezTo>
                  <a:cubicBezTo>
                    <a:pt x="33" y="92"/>
                    <a:pt x="33" y="92"/>
                    <a:pt x="33" y="92"/>
                  </a:cubicBezTo>
                  <a:cubicBezTo>
                    <a:pt x="35" y="88"/>
                    <a:pt x="38" y="84"/>
                    <a:pt x="41" y="81"/>
                  </a:cubicBezTo>
                  <a:cubicBezTo>
                    <a:pt x="44" y="78"/>
                    <a:pt x="48" y="75"/>
                    <a:pt x="51" y="73"/>
                  </a:cubicBezTo>
                  <a:cubicBezTo>
                    <a:pt x="55" y="71"/>
                    <a:pt x="59" y="69"/>
                    <a:pt x="64" y="68"/>
                  </a:cubicBezTo>
                  <a:cubicBezTo>
                    <a:pt x="68" y="66"/>
                    <a:pt x="73" y="66"/>
                    <a:pt x="79" y="66"/>
                  </a:cubicBezTo>
                  <a:cubicBezTo>
                    <a:pt x="95" y="66"/>
                    <a:pt x="107" y="71"/>
                    <a:pt x="115" y="81"/>
                  </a:cubicBezTo>
                  <a:cubicBezTo>
                    <a:pt x="123" y="91"/>
                    <a:pt x="127" y="105"/>
                    <a:pt x="127" y="125"/>
                  </a:cubicBezTo>
                  <a:cubicBezTo>
                    <a:pt x="127" y="213"/>
                    <a:pt x="127" y="213"/>
                    <a:pt x="127" y="213"/>
                  </a:cubicBezTo>
                  <a:lnTo>
                    <a:pt x="95" y="21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58" name="Rectangle 57"/>
          <p:cNvSpPr/>
          <p:nvPr/>
        </p:nvSpPr>
        <p:spPr>
          <a:xfrm>
            <a:off x="2016807"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59" name="Group 58"/>
          <p:cNvGrpSpPr/>
          <p:nvPr/>
        </p:nvGrpSpPr>
        <p:grpSpPr>
          <a:xfrm>
            <a:off x="2215741" y="3328229"/>
            <a:ext cx="565544" cy="121971"/>
            <a:chOff x="2861106" y="3252744"/>
            <a:chExt cx="762252" cy="165192"/>
          </a:xfrm>
        </p:grpSpPr>
        <p:sp>
          <p:nvSpPr>
            <p:cNvPr id="66" name="Freeform 19"/>
            <p:cNvSpPr>
              <a:spLocks noEditPoints="1"/>
            </p:cNvSpPr>
            <p:nvPr/>
          </p:nvSpPr>
          <p:spPr bwMode="invGray">
            <a:xfrm>
              <a:off x="2861106" y="3254621"/>
              <a:ext cx="145385" cy="156746"/>
            </a:xfrm>
            <a:custGeom>
              <a:avLst/>
              <a:gdLst/>
              <a:ahLst/>
              <a:cxnLst>
                <a:cxn ang="0">
                  <a:pos x="78" y="57"/>
                </a:cxn>
                <a:cxn ang="0">
                  <a:pos x="123" y="39"/>
                </a:cxn>
                <a:cxn ang="0">
                  <a:pos x="138" y="42"/>
                </a:cxn>
                <a:cxn ang="0">
                  <a:pos x="130" y="53"/>
                </a:cxn>
                <a:cxn ang="0">
                  <a:pos x="76" y="66"/>
                </a:cxn>
                <a:cxn ang="0">
                  <a:pos x="71" y="115"/>
                </a:cxn>
                <a:cxn ang="0">
                  <a:pos x="127" y="101"/>
                </a:cxn>
                <a:cxn ang="0">
                  <a:pos x="110" y="88"/>
                </a:cxn>
                <a:cxn ang="0">
                  <a:pos x="111" y="83"/>
                </a:cxn>
                <a:cxn ang="0">
                  <a:pos x="145" y="101"/>
                </a:cxn>
                <a:cxn ang="0">
                  <a:pos x="207" y="121"/>
                </a:cxn>
                <a:cxn ang="0">
                  <a:pos x="224" y="161"/>
                </a:cxn>
                <a:cxn ang="0">
                  <a:pos x="203" y="205"/>
                </a:cxn>
                <a:cxn ang="0">
                  <a:pos x="132" y="241"/>
                </a:cxn>
                <a:cxn ang="0">
                  <a:pos x="130" y="236"/>
                </a:cxn>
                <a:cxn ang="0">
                  <a:pos x="188" y="204"/>
                </a:cxn>
                <a:cxn ang="0">
                  <a:pos x="208" y="161"/>
                </a:cxn>
                <a:cxn ang="0">
                  <a:pos x="194" y="126"/>
                </a:cxn>
                <a:cxn ang="0">
                  <a:pos x="143" y="109"/>
                </a:cxn>
                <a:cxn ang="0">
                  <a:pos x="123" y="149"/>
                </a:cxn>
                <a:cxn ang="0">
                  <a:pos x="94" y="187"/>
                </a:cxn>
                <a:cxn ang="0">
                  <a:pos x="105" y="199"/>
                </a:cxn>
                <a:cxn ang="0">
                  <a:pos x="103" y="209"/>
                </a:cxn>
                <a:cxn ang="0">
                  <a:pos x="90" y="205"/>
                </a:cxn>
                <a:cxn ang="0">
                  <a:pos x="84" y="197"/>
                </a:cxn>
                <a:cxn ang="0">
                  <a:pos x="55" y="221"/>
                </a:cxn>
                <a:cxn ang="0">
                  <a:pos x="26" y="228"/>
                </a:cxn>
                <a:cxn ang="0">
                  <a:pos x="1" y="198"/>
                </a:cxn>
                <a:cxn ang="0">
                  <a:pos x="28" y="142"/>
                </a:cxn>
                <a:cxn ang="0">
                  <a:pos x="61" y="119"/>
                </a:cxn>
                <a:cxn ang="0">
                  <a:pos x="64" y="68"/>
                </a:cxn>
                <a:cxn ang="0">
                  <a:pos x="34" y="71"/>
                </a:cxn>
                <a:cxn ang="0">
                  <a:pos x="18" y="67"/>
                </a:cxn>
                <a:cxn ang="0">
                  <a:pos x="7" y="49"/>
                </a:cxn>
                <a:cxn ang="0">
                  <a:pos x="11" y="48"/>
                </a:cxn>
                <a:cxn ang="0">
                  <a:pos x="34" y="61"/>
                </a:cxn>
                <a:cxn ang="0">
                  <a:pos x="65" y="59"/>
                </a:cxn>
                <a:cxn ang="0">
                  <a:pos x="70" y="17"/>
                </a:cxn>
                <a:cxn ang="0">
                  <a:pos x="55" y="4"/>
                </a:cxn>
                <a:cxn ang="0">
                  <a:pos x="55" y="0"/>
                </a:cxn>
                <a:cxn ang="0">
                  <a:pos x="82" y="6"/>
                </a:cxn>
                <a:cxn ang="0">
                  <a:pos x="87" y="23"/>
                </a:cxn>
                <a:cxn ang="0">
                  <a:pos x="78" y="57"/>
                </a:cxn>
                <a:cxn ang="0">
                  <a:pos x="34" y="150"/>
                </a:cxn>
                <a:cxn ang="0">
                  <a:pos x="15" y="197"/>
                </a:cxn>
                <a:cxn ang="0">
                  <a:pos x="28" y="221"/>
                </a:cxn>
                <a:cxn ang="0">
                  <a:pos x="54" y="212"/>
                </a:cxn>
                <a:cxn ang="0">
                  <a:pos x="79" y="190"/>
                </a:cxn>
                <a:cxn ang="0">
                  <a:pos x="61" y="128"/>
                </a:cxn>
                <a:cxn ang="0">
                  <a:pos x="34" y="150"/>
                </a:cxn>
                <a:cxn ang="0">
                  <a:pos x="71" y="124"/>
                </a:cxn>
                <a:cxn ang="0">
                  <a:pos x="89" y="180"/>
                </a:cxn>
                <a:cxn ang="0">
                  <a:pos x="111" y="145"/>
                </a:cxn>
                <a:cxn ang="0">
                  <a:pos x="126" y="109"/>
                </a:cxn>
                <a:cxn ang="0">
                  <a:pos x="71" y="124"/>
                </a:cxn>
              </a:cxnLst>
              <a:rect l="0" t="0" r="r" b="b"/>
              <a:pathLst>
                <a:path w="224" h="241">
                  <a:moveTo>
                    <a:pt x="78" y="57"/>
                  </a:moveTo>
                  <a:cubicBezTo>
                    <a:pt x="99" y="52"/>
                    <a:pt x="114" y="46"/>
                    <a:pt x="123" y="39"/>
                  </a:cubicBezTo>
                  <a:cubicBezTo>
                    <a:pt x="131" y="39"/>
                    <a:pt x="136" y="40"/>
                    <a:pt x="138" y="42"/>
                  </a:cubicBezTo>
                  <a:cubicBezTo>
                    <a:pt x="144" y="46"/>
                    <a:pt x="142" y="49"/>
                    <a:pt x="130" y="53"/>
                  </a:cubicBezTo>
                  <a:cubicBezTo>
                    <a:pt x="116" y="58"/>
                    <a:pt x="98" y="63"/>
                    <a:pt x="76" y="66"/>
                  </a:cubicBezTo>
                  <a:cubicBezTo>
                    <a:pt x="73" y="89"/>
                    <a:pt x="71" y="105"/>
                    <a:pt x="71" y="115"/>
                  </a:cubicBezTo>
                  <a:cubicBezTo>
                    <a:pt x="90" y="107"/>
                    <a:pt x="109" y="103"/>
                    <a:pt x="127" y="101"/>
                  </a:cubicBezTo>
                  <a:cubicBezTo>
                    <a:pt x="128" y="94"/>
                    <a:pt x="122" y="89"/>
                    <a:pt x="110" y="88"/>
                  </a:cubicBezTo>
                  <a:cubicBezTo>
                    <a:pt x="107" y="86"/>
                    <a:pt x="108" y="85"/>
                    <a:pt x="111" y="83"/>
                  </a:cubicBezTo>
                  <a:cubicBezTo>
                    <a:pt x="134" y="85"/>
                    <a:pt x="146" y="91"/>
                    <a:pt x="145" y="101"/>
                  </a:cubicBezTo>
                  <a:cubicBezTo>
                    <a:pt x="174" y="102"/>
                    <a:pt x="195" y="109"/>
                    <a:pt x="207" y="121"/>
                  </a:cubicBezTo>
                  <a:cubicBezTo>
                    <a:pt x="218" y="132"/>
                    <a:pt x="224" y="145"/>
                    <a:pt x="224" y="161"/>
                  </a:cubicBezTo>
                  <a:cubicBezTo>
                    <a:pt x="224" y="177"/>
                    <a:pt x="217" y="191"/>
                    <a:pt x="203" y="205"/>
                  </a:cubicBezTo>
                  <a:cubicBezTo>
                    <a:pt x="187" y="221"/>
                    <a:pt x="163" y="233"/>
                    <a:pt x="132" y="241"/>
                  </a:cubicBezTo>
                  <a:cubicBezTo>
                    <a:pt x="126" y="241"/>
                    <a:pt x="126" y="239"/>
                    <a:pt x="130" y="236"/>
                  </a:cubicBezTo>
                  <a:cubicBezTo>
                    <a:pt x="157" y="226"/>
                    <a:pt x="176" y="215"/>
                    <a:pt x="188" y="204"/>
                  </a:cubicBezTo>
                  <a:cubicBezTo>
                    <a:pt x="201" y="190"/>
                    <a:pt x="208" y="176"/>
                    <a:pt x="208" y="161"/>
                  </a:cubicBezTo>
                  <a:cubicBezTo>
                    <a:pt x="208" y="147"/>
                    <a:pt x="203" y="135"/>
                    <a:pt x="194" y="126"/>
                  </a:cubicBezTo>
                  <a:cubicBezTo>
                    <a:pt x="184" y="116"/>
                    <a:pt x="167" y="110"/>
                    <a:pt x="143" y="109"/>
                  </a:cubicBezTo>
                  <a:cubicBezTo>
                    <a:pt x="137" y="121"/>
                    <a:pt x="131" y="134"/>
                    <a:pt x="123" y="149"/>
                  </a:cubicBezTo>
                  <a:cubicBezTo>
                    <a:pt x="114" y="163"/>
                    <a:pt x="105" y="176"/>
                    <a:pt x="94" y="187"/>
                  </a:cubicBezTo>
                  <a:cubicBezTo>
                    <a:pt x="97" y="191"/>
                    <a:pt x="101" y="195"/>
                    <a:pt x="105" y="199"/>
                  </a:cubicBezTo>
                  <a:cubicBezTo>
                    <a:pt x="108" y="203"/>
                    <a:pt x="107" y="206"/>
                    <a:pt x="103" y="209"/>
                  </a:cubicBezTo>
                  <a:cubicBezTo>
                    <a:pt x="99" y="212"/>
                    <a:pt x="94" y="211"/>
                    <a:pt x="90" y="205"/>
                  </a:cubicBezTo>
                  <a:cubicBezTo>
                    <a:pt x="88" y="202"/>
                    <a:pt x="86" y="199"/>
                    <a:pt x="84" y="197"/>
                  </a:cubicBezTo>
                  <a:cubicBezTo>
                    <a:pt x="75" y="207"/>
                    <a:pt x="65" y="215"/>
                    <a:pt x="55" y="221"/>
                  </a:cubicBezTo>
                  <a:cubicBezTo>
                    <a:pt x="45" y="227"/>
                    <a:pt x="36" y="229"/>
                    <a:pt x="26" y="228"/>
                  </a:cubicBezTo>
                  <a:cubicBezTo>
                    <a:pt x="11" y="227"/>
                    <a:pt x="3" y="217"/>
                    <a:pt x="1" y="198"/>
                  </a:cubicBezTo>
                  <a:cubicBezTo>
                    <a:pt x="0" y="179"/>
                    <a:pt x="9" y="160"/>
                    <a:pt x="28" y="142"/>
                  </a:cubicBezTo>
                  <a:cubicBezTo>
                    <a:pt x="37" y="134"/>
                    <a:pt x="48" y="126"/>
                    <a:pt x="61" y="119"/>
                  </a:cubicBezTo>
                  <a:cubicBezTo>
                    <a:pt x="61" y="108"/>
                    <a:pt x="62" y="91"/>
                    <a:pt x="64" y="68"/>
                  </a:cubicBezTo>
                  <a:cubicBezTo>
                    <a:pt x="54" y="69"/>
                    <a:pt x="43" y="70"/>
                    <a:pt x="34" y="71"/>
                  </a:cubicBezTo>
                  <a:cubicBezTo>
                    <a:pt x="27" y="72"/>
                    <a:pt x="22" y="70"/>
                    <a:pt x="18" y="67"/>
                  </a:cubicBezTo>
                  <a:cubicBezTo>
                    <a:pt x="12" y="61"/>
                    <a:pt x="8" y="55"/>
                    <a:pt x="7" y="49"/>
                  </a:cubicBezTo>
                  <a:cubicBezTo>
                    <a:pt x="8" y="45"/>
                    <a:pt x="9" y="45"/>
                    <a:pt x="11" y="48"/>
                  </a:cubicBezTo>
                  <a:cubicBezTo>
                    <a:pt x="16" y="57"/>
                    <a:pt x="23" y="61"/>
                    <a:pt x="34" y="61"/>
                  </a:cubicBezTo>
                  <a:cubicBezTo>
                    <a:pt x="46" y="61"/>
                    <a:pt x="57" y="60"/>
                    <a:pt x="65" y="59"/>
                  </a:cubicBezTo>
                  <a:cubicBezTo>
                    <a:pt x="67" y="44"/>
                    <a:pt x="69" y="30"/>
                    <a:pt x="70" y="17"/>
                  </a:cubicBezTo>
                  <a:cubicBezTo>
                    <a:pt x="70" y="10"/>
                    <a:pt x="66" y="6"/>
                    <a:pt x="55" y="4"/>
                  </a:cubicBezTo>
                  <a:cubicBezTo>
                    <a:pt x="52" y="4"/>
                    <a:pt x="52" y="3"/>
                    <a:pt x="55" y="0"/>
                  </a:cubicBezTo>
                  <a:cubicBezTo>
                    <a:pt x="66" y="0"/>
                    <a:pt x="75" y="2"/>
                    <a:pt x="82" y="6"/>
                  </a:cubicBezTo>
                  <a:cubicBezTo>
                    <a:pt x="91" y="10"/>
                    <a:pt x="93" y="16"/>
                    <a:pt x="87" y="23"/>
                  </a:cubicBezTo>
                  <a:cubicBezTo>
                    <a:pt x="84" y="29"/>
                    <a:pt x="81" y="40"/>
                    <a:pt x="78" y="57"/>
                  </a:cubicBezTo>
                  <a:close/>
                  <a:moveTo>
                    <a:pt x="34" y="150"/>
                  </a:moveTo>
                  <a:cubicBezTo>
                    <a:pt x="21" y="164"/>
                    <a:pt x="15" y="180"/>
                    <a:pt x="15" y="197"/>
                  </a:cubicBezTo>
                  <a:cubicBezTo>
                    <a:pt x="15" y="212"/>
                    <a:pt x="19" y="220"/>
                    <a:pt x="28" y="221"/>
                  </a:cubicBezTo>
                  <a:cubicBezTo>
                    <a:pt x="36" y="221"/>
                    <a:pt x="44" y="218"/>
                    <a:pt x="54" y="212"/>
                  </a:cubicBezTo>
                  <a:cubicBezTo>
                    <a:pt x="63" y="206"/>
                    <a:pt x="71" y="198"/>
                    <a:pt x="79" y="190"/>
                  </a:cubicBezTo>
                  <a:cubicBezTo>
                    <a:pt x="67" y="172"/>
                    <a:pt x="61" y="152"/>
                    <a:pt x="61" y="128"/>
                  </a:cubicBezTo>
                  <a:cubicBezTo>
                    <a:pt x="50" y="134"/>
                    <a:pt x="41" y="142"/>
                    <a:pt x="34" y="150"/>
                  </a:cubicBezTo>
                  <a:close/>
                  <a:moveTo>
                    <a:pt x="71" y="124"/>
                  </a:moveTo>
                  <a:cubicBezTo>
                    <a:pt x="73" y="149"/>
                    <a:pt x="79" y="167"/>
                    <a:pt x="89" y="180"/>
                  </a:cubicBezTo>
                  <a:cubicBezTo>
                    <a:pt x="97" y="170"/>
                    <a:pt x="105" y="158"/>
                    <a:pt x="111" y="145"/>
                  </a:cubicBezTo>
                  <a:cubicBezTo>
                    <a:pt x="117" y="133"/>
                    <a:pt x="122" y="121"/>
                    <a:pt x="126" y="109"/>
                  </a:cubicBezTo>
                  <a:cubicBezTo>
                    <a:pt x="100" y="113"/>
                    <a:pt x="82" y="118"/>
                    <a:pt x="71" y="12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7" name="Freeform 20"/>
            <p:cNvSpPr>
              <a:spLocks/>
            </p:cNvSpPr>
            <p:nvPr/>
          </p:nvSpPr>
          <p:spPr bwMode="invGray">
            <a:xfrm>
              <a:off x="3047448" y="3260566"/>
              <a:ext cx="83791" cy="150175"/>
            </a:xfrm>
            <a:custGeom>
              <a:avLst/>
              <a:gdLst/>
              <a:ahLst/>
              <a:cxnLst>
                <a:cxn ang="0">
                  <a:pos x="29" y="14"/>
                </a:cxn>
                <a:cxn ang="0">
                  <a:pos x="29" y="25"/>
                </a:cxn>
                <a:cxn ang="0">
                  <a:pos x="18" y="70"/>
                </a:cxn>
                <a:cxn ang="0">
                  <a:pos x="18" y="114"/>
                </a:cxn>
                <a:cxn ang="0">
                  <a:pos x="23" y="115"/>
                </a:cxn>
                <a:cxn ang="0">
                  <a:pos x="65" y="32"/>
                </a:cxn>
                <a:cxn ang="0">
                  <a:pos x="91" y="19"/>
                </a:cxn>
                <a:cxn ang="0">
                  <a:pos x="111" y="27"/>
                </a:cxn>
                <a:cxn ang="0">
                  <a:pos x="129" y="94"/>
                </a:cxn>
                <a:cxn ang="0">
                  <a:pos x="99" y="191"/>
                </a:cxn>
                <a:cxn ang="0">
                  <a:pos x="30" y="231"/>
                </a:cxn>
                <a:cxn ang="0">
                  <a:pos x="28" y="226"/>
                </a:cxn>
                <a:cxn ang="0">
                  <a:pos x="84" y="190"/>
                </a:cxn>
                <a:cxn ang="0">
                  <a:pos x="114" y="91"/>
                </a:cxn>
                <a:cxn ang="0">
                  <a:pos x="101" y="30"/>
                </a:cxn>
                <a:cxn ang="0">
                  <a:pos x="91" y="25"/>
                </a:cxn>
                <a:cxn ang="0">
                  <a:pos x="74" y="34"/>
                </a:cxn>
                <a:cxn ang="0">
                  <a:pos x="36" y="112"/>
                </a:cxn>
                <a:cxn ang="0">
                  <a:pos x="30" y="142"/>
                </a:cxn>
                <a:cxn ang="0">
                  <a:pos x="21" y="155"/>
                </a:cxn>
                <a:cxn ang="0">
                  <a:pos x="11" y="145"/>
                </a:cxn>
                <a:cxn ang="0">
                  <a:pos x="5" y="94"/>
                </a:cxn>
                <a:cxn ang="0">
                  <a:pos x="12" y="23"/>
                </a:cxn>
                <a:cxn ang="0">
                  <a:pos x="3" y="4"/>
                </a:cxn>
                <a:cxn ang="0">
                  <a:pos x="6" y="0"/>
                </a:cxn>
                <a:cxn ang="0">
                  <a:pos x="29" y="14"/>
                </a:cxn>
              </a:cxnLst>
              <a:rect l="0" t="0" r="r" b="b"/>
              <a:pathLst>
                <a:path w="129" h="231">
                  <a:moveTo>
                    <a:pt x="29" y="14"/>
                  </a:moveTo>
                  <a:cubicBezTo>
                    <a:pt x="32" y="17"/>
                    <a:pt x="32" y="21"/>
                    <a:pt x="29" y="25"/>
                  </a:cubicBezTo>
                  <a:cubicBezTo>
                    <a:pt x="25" y="34"/>
                    <a:pt x="21" y="49"/>
                    <a:pt x="18" y="70"/>
                  </a:cubicBezTo>
                  <a:cubicBezTo>
                    <a:pt x="16" y="87"/>
                    <a:pt x="16" y="102"/>
                    <a:pt x="18" y="114"/>
                  </a:cubicBezTo>
                  <a:cubicBezTo>
                    <a:pt x="19" y="118"/>
                    <a:pt x="20" y="119"/>
                    <a:pt x="23" y="115"/>
                  </a:cubicBezTo>
                  <a:cubicBezTo>
                    <a:pt x="37" y="73"/>
                    <a:pt x="52" y="45"/>
                    <a:pt x="65" y="32"/>
                  </a:cubicBezTo>
                  <a:cubicBezTo>
                    <a:pt x="73" y="24"/>
                    <a:pt x="82" y="19"/>
                    <a:pt x="91" y="19"/>
                  </a:cubicBezTo>
                  <a:cubicBezTo>
                    <a:pt x="99" y="19"/>
                    <a:pt x="106" y="22"/>
                    <a:pt x="111" y="27"/>
                  </a:cubicBezTo>
                  <a:cubicBezTo>
                    <a:pt x="123" y="39"/>
                    <a:pt x="129" y="61"/>
                    <a:pt x="129" y="94"/>
                  </a:cubicBezTo>
                  <a:cubicBezTo>
                    <a:pt x="129" y="139"/>
                    <a:pt x="119" y="171"/>
                    <a:pt x="99" y="191"/>
                  </a:cubicBezTo>
                  <a:cubicBezTo>
                    <a:pt x="80" y="210"/>
                    <a:pt x="57" y="223"/>
                    <a:pt x="30" y="231"/>
                  </a:cubicBezTo>
                  <a:cubicBezTo>
                    <a:pt x="25" y="231"/>
                    <a:pt x="24" y="229"/>
                    <a:pt x="28" y="226"/>
                  </a:cubicBezTo>
                  <a:cubicBezTo>
                    <a:pt x="48" y="220"/>
                    <a:pt x="66" y="208"/>
                    <a:pt x="84" y="190"/>
                  </a:cubicBezTo>
                  <a:cubicBezTo>
                    <a:pt x="104" y="171"/>
                    <a:pt x="114" y="138"/>
                    <a:pt x="114" y="91"/>
                  </a:cubicBezTo>
                  <a:cubicBezTo>
                    <a:pt x="114" y="58"/>
                    <a:pt x="109" y="38"/>
                    <a:pt x="101" y="30"/>
                  </a:cubicBezTo>
                  <a:cubicBezTo>
                    <a:pt x="98" y="27"/>
                    <a:pt x="95" y="25"/>
                    <a:pt x="91" y="25"/>
                  </a:cubicBezTo>
                  <a:cubicBezTo>
                    <a:pt x="86" y="25"/>
                    <a:pt x="80" y="28"/>
                    <a:pt x="74" y="34"/>
                  </a:cubicBezTo>
                  <a:cubicBezTo>
                    <a:pt x="63" y="45"/>
                    <a:pt x="50" y="71"/>
                    <a:pt x="36" y="112"/>
                  </a:cubicBezTo>
                  <a:cubicBezTo>
                    <a:pt x="32" y="122"/>
                    <a:pt x="30" y="132"/>
                    <a:pt x="30" y="142"/>
                  </a:cubicBezTo>
                  <a:cubicBezTo>
                    <a:pt x="30" y="151"/>
                    <a:pt x="27" y="155"/>
                    <a:pt x="21" y="155"/>
                  </a:cubicBezTo>
                  <a:cubicBezTo>
                    <a:pt x="17" y="155"/>
                    <a:pt x="14" y="152"/>
                    <a:pt x="11" y="145"/>
                  </a:cubicBezTo>
                  <a:cubicBezTo>
                    <a:pt x="7" y="132"/>
                    <a:pt x="5" y="115"/>
                    <a:pt x="5" y="94"/>
                  </a:cubicBezTo>
                  <a:cubicBezTo>
                    <a:pt x="5" y="75"/>
                    <a:pt x="7" y="51"/>
                    <a:pt x="12" y="23"/>
                  </a:cubicBezTo>
                  <a:cubicBezTo>
                    <a:pt x="14" y="15"/>
                    <a:pt x="11" y="8"/>
                    <a:pt x="3" y="4"/>
                  </a:cubicBezTo>
                  <a:cubicBezTo>
                    <a:pt x="0" y="1"/>
                    <a:pt x="1" y="0"/>
                    <a:pt x="6" y="0"/>
                  </a:cubicBezTo>
                  <a:cubicBezTo>
                    <a:pt x="17" y="3"/>
                    <a:pt x="25" y="8"/>
                    <a:pt x="29" y="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8" name="Freeform 21"/>
            <p:cNvSpPr>
              <a:spLocks noEditPoints="1"/>
            </p:cNvSpPr>
            <p:nvPr/>
          </p:nvSpPr>
          <p:spPr bwMode="invGray">
            <a:xfrm>
              <a:off x="3180639" y="3255247"/>
              <a:ext cx="149449" cy="150175"/>
            </a:xfrm>
            <a:custGeom>
              <a:avLst/>
              <a:gdLst/>
              <a:ahLst/>
              <a:cxnLst>
                <a:cxn ang="0">
                  <a:pos x="96" y="77"/>
                </a:cxn>
                <a:cxn ang="0">
                  <a:pos x="25" y="198"/>
                </a:cxn>
                <a:cxn ang="0">
                  <a:pos x="7" y="230"/>
                </a:cxn>
                <a:cxn ang="0">
                  <a:pos x="0" y="215"/>
                </a:cxn>
                <a:cxn ang="0">
                  <a:pos x="23" y="173"/>
                </a:cxn>
                <a:cxn ang="0">
                  <a:pos x="24" y="93"/>
                </a:cxn>
                <a:cxn ang="0">
                  <a:pos x="0" y="68"/>
                </a:cxn>
                <a:cxn ang="0">
                  <a:pos x="21" y="80"/>
                </a:cxn>
                <a:cxn ang="0">
                  <a:pos x="81" y="48"/>
                </a:cxn>
                <a:cxn ang="0">
                  <a:pos x="62" y="16"/>
                </a:cxn>
                <a:cxn ang="0">
                  <a:pos x="78" y="13"/>
                </a:cxn>
                <a:cxn ang="0">
                  <a:pos x="98" y="38"/>
                </a:cxn>
                <a:cxn ang="0">
                  <a:pos x="96" y="70"/>
                </a:cxn>
                <a:cxn ang="0">
                  <a:pos x="127" y="120"/>
                </a:cxn>
                <a:cxn ang="0">
                  <a:pos x="74" y="223"/>
                </a:cxn>
                <a:cxn ang="0">
                  <a:pos x="47" y="195"/>
                </a:cxn>
                <a:cxn ang="0">
                  <a:pos x="75" y="205"/>
                </a:cxn>
                <a:cxn ang="0">
                  <a:pos x="110" y="162"/>
                </a:cxn>
                <a:cxn ang="0">
                  <a:pos x="112" y="86"/>
                </a:cxn>
                <a:cxn ang="0">
                  <a:pos x="198" y="96"/>
                </a:cxn>
                <a:cxn ang="0">
                  <a:pos x="226" y="168"/>
                </a:cxn>
                <a:cxn ang="0">
                  <a:pos x="196" y="157"/>
                </a:cxn>
                <a:cxn ang="0">
                  <a:pos x="162" y="154"/>
                </a:cxn>
                <a:cxn ang="0">
                  <a:pos x="207" y="142"/>
                </a:cxn>
                <a:cxn ang="0">
                  <a:pos x="155" y="75"/>
                </a:cxn>
                <a:cxn ang="0">
                  <a:pos x="194" y="59"/>
                </a:cxn>
                <a:cxn ang="0">
                  <a:pos x="155" y="22"/>
                </a:cxn>
                <a:cxn ang="0">
                  <a:pos x="190" y="34"/>
                </a:cxn>
                <a:cxn ang="0">
                  <a:pos x="194" y="59"/>
                </a:cxn>
                <a:cxn ang="0">
                  <a:pos x="184" y="3"/>
                </a:cxn>
                <a:cxn ang="0">
                  <a:pos x="219" y="15"/>
                </a:cxn>
                <a:cxn ang="0">
                  <a:pos x="224" y="40"/>
                </a:cxn>
              </a:cxnLst>
              <a:rect l="0" t="0" r="r" b="b"/>
              <a:pathLst>
                <a:path w="230" h="231">
                  <a:moveTo>
                    <a:pt x="112" y="86"/>
                  </a:moveTo>
                  <a:cubicBezTo>
                    <a:pt x="109" y="80"/>
                    <a:pt x="104" y="77"/>
                    <a:pt x="96" y="77"/>
                  </a:cubicBezTo>
                  <a:cubicBezTo>
                    <a:pt x="92" y="77"/>
                    <a:pt x="86" y="78"/>
                    <a:pt x="78" y="79"/>
                  </a:cubicBezTo>
                  <a:cubicBezTo>
                    <a:pt x="60" y="119"/>
                    <a:pt x="43" y="159"/>
                    <a:pt x="25" y="198"/>
                  </a:cubicBezTo>
                  <a:cubicBezTo>
                    <a:pt x="23" y="202"/>
                    <a:pt x="19" y="209"/>
                    <a:pt x="15" y="221"/>
                  </a:cubicBezTo>
                  <a:cubicBezTo>
                    <a:pt x="12" y="227"/>
                    <a:pt x="10" y="230"/>
                    <a:pt x="7" y="230"/>
                  </a:cubicBezTo>
                  <a:cubicBezTo>
                    <a:pt x="5" y="230"/>
                    <a:pt x="3" y="228"/>
                    <a:pt x="1" y="224"/>
                  </a:cubicBezTo>
                  <a:cubicBezTo>
                    <a:pt x="0" y="223"/>
                    <a:pt x="0" y="220"/>
                    <a:pt x="0" y="215"/>
                  </a:cubicBezTo>
                  <a:cubicBezTo>
                    <a:pt x="0" y="208"/>
                    <a:pt x="2" y="203"/>
                    <a:pt x="7" y="198"/>
                  </a:cubicBezTo>
                  <a:cubicBezTo>
                    <a:pt x="11" y="194"/>
                    <a:pt x="17" y="185"/>
                    <a:pt x="23" y="173"/>
                  </a:cubicBezTo>
                  <a:cubicBezTo>
                    <a:pt x="39" y="141"/>
                    <a:pt x="54" y="111"/>
                    <a:pt x="66" y="81"/>
                  </a:cubicBezTo>
                  <a:cubicBezTo>
                    <a:pt x="46" y="85"/>
                    <a:pt x="32" y="89"/>
                    <a:pt x="24" y="93"/>
                  </a:cubicBezTo>
                  <a:cubicBezTo>
                    <a:pt x="19" y="95"/>
                    <a:pt x="15" y="94"/>
                    <a:pt x="11" y="91"/>
                  </a:cubicBezTo>
                  <a:cubicBezTo>
                    <a:pt x="4" y="86"/>
                    <a:pt x="0" y="78"/>
                    <a:pt x="0" y="68"/>
                  </a:cubicBezTo>
                  <a:cubicBezTo>
                    <a:pt x="1" y="66"/>
                    <a:pt x="2" y="66"/>
                    <a:pt x="3" y="68"/>
                  </a:cubicBezTo>
                  <a:cubicBezTo>
                    <a:pt x="8" y="76"/>
                    <a:pt x="14" y="80"/>
                    <a:pt x="21" y="80"/>
                  </a:cubicBezTo>
                  <a:cubicBezTo>
                    <a:pt x="27" y="80"/>
                    <a:pt x="43" y="78"/>
                    <a:pt x="70" y="73"/>
                  </a:cubicBezTo>
                  <a:cubicBezTo>
                    <a:pt x="73" y="65"/>
                    <a:pt x="77" y="57"/>
                    <a:pt x="81" y="48"/>
                  </a:cubicBezTo>
                  <a:cubicBezTo>
                    <a:pt x="85" y="37"/>
                    <a:pt x="84" y="29"/>
                    <a:pt x="80" y="24"/>
                  </a:cubicBezTo>
                  <a:cubicBezTo>
                    <a:pt x="76" y="20"/>
                    <a:pt x="70" y="17"/>
                    <a:pt x="62" y="16"/>
                  </a:cubicBezTo>
                  <a:cubicBezTo>
                    <a:pt x="59" y="15"/>
                    <a:pt x="59" y="13"/>
                    <a:pt x="62" y="12"/>
                  </a:cubicBezTo>
                  <a:cubicBezTo>
                    <a:pt x="69" y="12"/>
                    <a:pt x="75" y="12"/>
                    <a:pt x="78" y="13"/>
                  </a:cubicBezTo>
                  <a:cubicBezTo>
                    <a:pt x="86" y="15"/>
                    <a:pt x="93" y="19"/>
                    <a:pt x="99" y="25"/>
                  </a:cubicBezTo>
                  <a:cubicBezTo>
                    <a:pt x="106" y="32"/>
                    <a:pt x="105" y="36"/>
                    <a:pt x="98" y="38"/>
                  </a:cubicBezTo>
                  <a:cubicBezTo>
                    <a:pt x="93" y="50"/>
                    <a:pt x="87" y="61"/>
                    <a:pt x="81" y="72"/>
                  </a:cubicBezTo>
                  <a:cubicBezTo>
                    <a:pt x="87" y="71"/>
                    <a:pt x="92" y="70"/>
                    <a:pt x="96" y="70"/>
                  </a:cubicBezTo>
                  <a:cubicBezTo>
                    <a:pt x="105" y="70"/>
                    <a:pt x="112" y="73"/>
                    <a:pt x="117" y="78"/>
                  </a:cubicBezTo>
                  <a:cubicBezTo>
                    <a:pt x="124" y="86"/>
                    <a:pt x="127" y="100"/>
                    <a:pt x="127" y="120"/>
                  </a:cubicBezTo>
                  <a:cubicBezTo>
                    <a:pt x="127" y="177"/>
                    <a:pt x="113" y="213"/>
                    <a:pt x="85" y="227"/>
                  </a:cubicBezTo>
                  <a:cubicBezTo>
                    <a:pt x="78" y="231"/>
                    <a:pt x="74" y="230"/>
                    <a:pt x="74" y="223"/>
                  </a:cubicBezTo>
                  <a:cubicBezTo>
                    <a:pt x="74" y="218"/>
                    <a:pt x="73" y="214"/>
                    <a:pt x="70" y="212"/>
                  </a:cubicBezTo>
                  <a:cubicBezTo>
                    <a:pt x="62" y="206"/>
                    <a:pt x="55" y="201"/>
                    <a:pt x="47" y="195"/>
                  </a:cubicBezTo>
                  <a:cubicBezTo>
                    <a:pt x="46" y="192"/>
                    <a:pt x="46" y="191"/>
                    <a:pt x="49" y="191"/>
                  </a:cubicBezTo>
                  <a:cubicBezTo>
                    <a:pt x="58" y="197"/>
                    <a:pt x="67" y="201"/>
                    <a:pt x="75" y="205"/>
                  </a:cubicBezTo>
                  <a:cubicBezTo>
                    <a:pt x="83" y="209"/>
                    <a:pt x="90" y="206"/>
                    <a:pt x="96" y="198"/>
                  </a:cubicBezTo>
                  <a:cubicBezTo>
                    <a:pt x="102" y="188"/>
                    <a:pt x="107" y="176"/>
                    <a:pt x="110" y="162"/>
                  </a:cubicBezTo>
                  <a:cubicBezTo>
                    <a:pt x="114" y="144"/>
                    <a:pt x="116" y="128"/>
                    <a:pt x="116" y="113"/>
                  </a:cubicBezTo>
                  <a:cubicBezTo>
                    <a:pt x="116" y="99"/>
                    <a:pt x="115" y="90"/>
                    <a:pt x="112" y="86"/>
                  </a:cubicBezTo>
                  <a:close/>
                  <a:moveTo>
                    <a:pt x="157" y="71"/>
                  </a:moveTo>
                  <a:cubicBezTo>
                    <a:pt x="170" y="76"/>
                    <a:pt x="184" y="85"/>
                    <a:pt x="198" y="96"/>
                  </a:cubicBezTo>
                  <a:cubicBezTo>
                    <a:pt x="216" y="111"/>
                    <a:pt x="227" y="129"/>
                    <a:pt x="229" y="151"/>
                  </a:cubicBezTo>
                  <a:cubicBezTo>
                    <a:pt x="230" y="159"/>
                    <a:pt x="229" y="164"/>
                    <a:pt x="226" y="168"/>
                  </a:cubicBezTo>
                  <a:cubicBezTo>
                    <a:pt x="221" y="174"/>
                    <a:pt x="217" y="173"/>
                    <a:pt x="212" y="167"/>
                  </a:cubicBezTo>
                  <a:cubicBezTo>
                    <a:pt x="208" y="159"/>
                    <a:pt x="202" y="156"/>
                    <a:pt x="196" y="157"/>
                  </a:cubicBezTo>
                  <a:cubicBezTo>
                    <a:pt x="185" y="157"/>
                    <a:pt x="174" y="158"/>
                    <a:pt x="163" y="159"/>
                  </a:cubicBezTo>
                  <a:cubicBezTo>
                    <a:pt x="158" y="158"/>
                    <a:pt x="158" y="157"/>
                    <a:pt x="162" y="154"/>
                  </a:cubicBezTo>
                  <a:cubicBezTo>
                    <a:pt x="174" y="153"/>
                    <a:pt x="187" y="151"/>
                    <a:pt x="200" y="149"/>
                  </a:cubicBezTo>
                  <a:cubicBezTo>
                    <a:pt x="205" y="148"/>
                    <a:pt x="207" y="146"/>
                    <a:pt x="207" y="142"/>
                  </a:cubicBezTo>
                  <a:cubicBezTo>
                    <a:pt x="205" y="130"/>
                    <a:pt x="200" y="118"/>
                    <a:pt x="190" y="105"/>
                  </a:cubicBezTo>
                  <a:cubicBezTo>
                    <a:pt x="181" y="93"/>
                    <a:pt x="169" y="83"/>
                    <a:pt x="155" y="75"/>
                  </a:cubicBezTo>
                  <a:cubicBezTo>
                    <a:pt x="151" y="72"/>
                    <a:pt x="152" y="71"/>
                    <a:pt x="157" y="71"/>
                  </a:cubicBezTo>
                  <a:close/>
                  <a:moveTo>
                    <a:pt x="194" y="59"/>
                  </a:moveTo>
                  <a:cubicBezTo>
                    <a:pt x="190" y="60"/>
                    <a:pt x="187" y="59"/>
                    <a:pt x="184" y="53"/>
                  </a:cubicBezTo>
                  <a:cubicBezTo>
                    <a:pt x="179" y="41"/>
                    <a:pt x="169" y="31"/>
                    <a:pt x="155" y="22"/>
                  </a:cubicBezTo>
                  <a:cubicBezTo>
                    <a:pt x="154" y="20"/>
                    <a:pt x="154" y="19"/>
                    <a:pt x="156" y="20"/>
                  </a:cubicBezTo>
                  <a:cubicBezTo>
                    <a:pt x="169" y="22"/>
                    <a:pt x="180" y="27"/>
                    <a:pt x="190" y="34"/>
                  </a:cubicBezTo>
                  <a:cubicBezTo>
                    <a:pt x="194" y="38"/>
                    <a:pt x="197" y="42"/>
                    <a:pt x="199" y="48"/>
                  </a:cubicBezTo>
                  <a:cubicBezTo>
                    <a:pt x="200" y="54"/>
                    <a:pt x="199" y="57"/>
                    <a:pt x="194" y="59"/>
                  </a:cubicBezTo>
                  <a:close/>
                  <a:moveTo>
                    <a:pt x="213" y="34"/>
                  </a:moveTo>
                  <a:cubicBezTo>
                    <a:pt x="208" y="22"/>
                    <a:pt x="198" y="12"/>
                    <a:pt x="184" y="3"/>
                  </a:cubicBezTo>
                  <a:cubicBezTo>
                    <a:pt x="183" y="0"/>
                    <a:pt x="183" y="0"/>
                    <a:pt x="185" y="0"/>
                  </a:cubicBezTo>
                  <a:cubicBezTo>
                    <a:pt x="198" y="3"/>
                    <a:pt x="209" y="8"/>
                    <a:pt x="219" y="15"/>
                  </a:cubicBezTo>
                  <a:cubicBezTo>
                    <a:pt x="224" y="19"/>
                    <a:pt x="227" y="23"/>
                    <a:pt x="228" y="29"/>
                  </a:cubicBezTo>
                  <a:cubicBezTo>
                    <a:pt x="230" y="35"/>
                    <a:pt x="228" y="38"/>
                    <a:pt x="224" y="40"/>
                  </a:cubicBezTo>
                  <a:cubicBezTo>
                    <a:pt x="219" y="41"/>
                    <a:pt x="216" y="39"/>
                    <a:pt x="213" y="3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9" name="Freeform 22"/>
            <p:cNvSpPr>
              <a:spLocks/>
            </p:cNvSpPr>
            <p:nvPr/>
          </p:nvSpPr>
          <p:spPr bwMode="invGray">
            <a:xfrm>
              <a:off x="3365731" y="3256811"/>
              <a:ext cx="103176" cy="150801"/>
            </a:xfrm>
            <a:custGeom>
              <a:avLst/>
              <a:gdLst/>
              <a:ahLst/>
              <a:cxnLst>
                <a:cxn ang="0">
                  <a:pos x="12" y="214"/>
                </a:cxn>
                <a:cxn ang="0">
                  <a:pos x="0" y="186"/>
                </a:cxn>
                <a:cxn ang="0">
                  <a:pos x="18" y="151"/>
                </a:cxn>
                <a:cxn ang="0">
                  <a:pos x="63" y="120"/>
                </a:cxn>
                <a:cxn ang="0">
                  <a:pos x="49" y="75"/>
                </a:cxn>
                <a:cxn ang="0">
                  <a:pos x="47" y="18"/>
                </a:cxn>
                <a:cxn ang="0">
                  <a:pos x="31" y="6"/>
                </a:cxn>
                <a:cxn ang="0">
                  <a:pos x="31" y="2"/>
                </a:cxn>
                <a:cxn ang="0">
                  <a:pos x="66" y="12"/>
                </a:cxn>
                <a:cxn ang="0">
                  <a:pos x="67" y="21"/>
                </a:cxn>
                <a:cxn ang="0">
                  <a:pos x="64" y="34"/>
                </a:cxn>
                <a:cxn ang="0">
                  <a:pos x="64" y="93"/>
                </a:cxn>
                <a:cxn ang="0">
                  <a:pos x="69" y="116"/>
                </a:cxn>
                <a:cxn ang="0">
                  <a:pos x="135" y="93"/>
                </a:cxn>
                <a:cxn ang="0">
                  <a:pos x="138" y="82"/>
                </a:cxn>
                <a:cxn ang="0">
                  <a:pos x="130" y="75"/>
                </a:cxn>
                <a:cxn ang="0">
                  <a:pos x="131" y="71"/>
                </a:cxn>
                <a:cxn ang="0">
                  <a:pos x="151" y="82"/>
                </a:cxn>
                <a:cxn ang="0">
                  <a:pos x="159" y="98"/>
                </a:cxn>
                <a:cxn ang="0">
                  <a:pos x="150" y="104"/>
                </a:cxn>
                <a:cxn ang="0">
                  <a:pos x="65" y="131"/>
                </a:cxn>
                <a:cxn ang="0">
                  <a:pos x="19" y="163"/>
                </a:cxn>
                <a:cxn ang="0">
                  <a:pos x="9" y="185"/>
                </a:cxn>
                <a:cxn ang="0">
                  <a:pos x="37" y="216"/>
                </a:cxn>
                <a:cxn ang="0">
                  <a:pos x="86" y="220"/>
                </a:cxn>
                <a:cxn ang="0">
                  <a:pos x="132" y="215"/>
                </a:cxn>
                <a:cxn ang="0">
                  <a:pos x="150" y="215"/>
                </a:cxn>
                <a:cxn ang="0">
                  <a:pos x="155" y="223"/>
                </a:cxn>
                <a:cxn ang="0">
                  <a:pos x="148" y="229"/>
                </a:cxn>
                <a:cxn ang="0">
                  <a:pos x="73" y="232"/>
                </a:cxn>
                <a:cxn ang="0">
                  <a:pos x="12" y="214"/>
                </a:cxn>
              </a:cxnLst>
              <a:rect l="0" t="0" r="r" b="b"/>
              <a:pathLst>
                <a:path w="159" h="232">
                  <a:moveTo>
                    <a:pt x="12" y="214"/>
                  </a:moveTo>
                  <a:cubicBezTo>
                    <a:pt x="4" y="206"/>
                    <a:pt x="0" y="197"/>
                    <a:pt x="0" y="186"/>
                  </a:cubicBezTo>
                  <a:cubicBezTo>
                    <a:pt x="0" y="174"/>
                    <a:pt x="6" y="163"/>
                    <a:pt x="18" y="151"/>
                  </a:cubicBezTo>
                  <a:cubicBezTo>
                    <a:pt x="30" y="140"/>
                    <a:pt x="45" y="130"/>
                    <a:pt x="63" y="120"/>
                  </a:cubicBezTo>
                  <a:cubicBezTo>
                    <a:pt x="54" y="109"/>
                    <a:pt x="49" y="94"/>
                    <a:pt x="49" y="75"/>
                  </a:cubicBezTo>
                  <a:cubicBezTo>
                    <a:pt x="49" y="40"/>
                    <a:pt x="48" y="21"/>
                    <a:pt x="47" y="18"/>
                  </a:cubicBezTo>
                  <a:cubicBezTo>
                    <a:pt x="44" y="10"/>
                    <a:pt x="39" y="6"/>
                    <a:pt x="31" y="6"/>
                  </a:cubicBezTo>
                  <a:cubicBezTo>
                    <a:pt x="28" y="5"/>
                    <a:pt x="28" y="3"/>
                    <a:pt x="31" y="2"/>
                  </a:cubicBezTo>
                  <a:cubicBezTo>
                    <a:pt x="44" y="0"/>
                    <a:pt x="56" y="4"/>
                    <a:pt x="66" y="12"/>
                  </a:cubicBezTo>
                  <a:cubicBezTo>
                    <a:pt x="70" y="15"/>
                    <a:pt x="70" y="18"/>
                    <a:pt x="67" y="21"/>
                  </a:cubicBezTo>
                  <a:cubicBezTo>
                    <a:pt x="65" y="23"/>
                    <a:pt x="64" y="28"/>
                    <a:pt x="64" y="34"/>
                  </a:cubicBezTo>
                  <a:cubicBezTo>
                    <a:pt x="64" y="54"/>
                    <a:pt x="64" y="73"/>
                    <a:pt x="64" y="93"/>
                  </a:cubicBezTo>
                  <a:cubicBezTo>
                    <a:pt x="64" y="106"/>
                    <a:pt x="66" y="113"/>
                    <a:pt x="69" y="116"/>
                  </a:cubicBezTo>
                  <a:cubicBezTo>
                    <a:pt x="90" y="107"/>
                    <a:pt x="112" y="100"/>
                    <a:pt x="135" y="93"/>
                  </a:cubicBezTo>
                  <a:cubicBezTo>
                    <a:pt x="141" y="91"/>
                    <a:pt x="142" y="88"/>
                    <a:pt x="138" y="82"/>
                  </a:cubicBezTo>
                  <a:cubicBezTo>
                    <a:pt x="136" y="79"/>
                    <a:pt x="134" y="77"/>
                    <a:pt x="130" y="75"/>
                  </a:cubicBezTo>
                  <a:cubicBezTo>
                    <a:pt x="127" y="73"/>
                    <a:pt x="127" y="72"/>
                    <a:pt x="131" y="71"/>
                  </a:cubicBezTo>
                  <a:cubicBezTo>
                    <a:pt x="140" y="72"/>
                    <a:pt x="147" y="76"/>
                    <a:pt x="151" y="82"/>
                  </a:cubicBezTo>
                  <a:cubicBezTo>
                    <a:pt x="157" y="88"/>
                    <a:pt x="159" y="94"/>
                    <a:pt x="159" y="98"/>
                  </a:cubicBezTo>
                  <a:cubicBezTo>
                    <a:pt x="159" y="102"/>
                    <a:pt x="156" y="104"/>
                    <a:pt x="150" y="104"/>
                  </a:cubicBezTo>
                  <a:cubicBezTo>
                    <a:pt x="117" y="111"/>
                    <a:pt x="89" y="120"/>
                    <a:pt x="65" y="131"/>
                  </a:cubicBezTo>
                  <a:cubicBezTo>
                    <a:pt x="45" y="141"/>
                    <a:pt x="29" y="151"/>
                    <a:pt x="19" y="163"/>
                  </a:cubicBezTo>
                  <a:cubicBezTo>
                    <a:pt x="12" y="170"/>
                    <a:pt x="9" y="177"/>
                    <a:pt x="9" y="185"/>
                  </a:cubicBezTo>
                  <a:cubicBezTo>
                    <a:pt x="9" y="201"/>
                    <a:pt x="18" y="211"/>
                    <a:pt x="37" y="216"/>
                  </a:cubicBezTo>
                  <a:cubicBezTo>
                    <a:pt x="45" y="219"/>
                    <a:pt x="62" y="220"/>
                    <a:pt x="86" y="220"/>
                  </a:cubicBezTo>
                  <a:cubicBezTo>
                    <a:pt x="108" y="220"/>
                    <a:pt x="123" y="218"/>
                    <a:pt x="132" y="215"/>
                  </a:cubicBezTo>
                  <a:cubicBezTo>
                    <a:pt x="141" y="212"/>
                    <a:pt x="147" y="212"/>
                    <a:pt x="150" y="215"/>
                  </a:cubicBezTo>
                  <a:cubicBezTo>
                    <a:pt x="153" y="218"/>
                    <a:pt x="155" y="220"/>
                    <a:pt x="155" y="223"/>
                  </a:cubicBezTo>
                  <a:cubicBezTo>
                    <a:pt x="155" y="226"/>
                    <a:pt x="153" y="228"/>
                    <a:pt x="148" y="229"/>
                  </a:cubicBezTo>
                  <a:cubicBezTo>
                    <a:pt x="135" y="231"/>
                    <a:pt x="109" y="232"/>
                    <a:pt x="73" y="232"/>
                  </a:cubicBezTo>
                  <a:cubicBezTo>
                    <a:pt x="44" y="232"/>
                    <a:pt x="24" y="226"/>
                    <a:pt x="12" y="2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0" name="Freeform 23"/>
            <p:cNvSpPr>
              <a:spLocks noEditPoints="1"/>
            </p:cNvSpPr>
            <p:nvPr/>
          </p:nvSpPr>
          <p:spPr bwMode="invGray">
            <a:xfrm>
              <a:off x="3538941" y="3252744"/>
              <a:ext cx="84417" cy="165192"/>
            </a:xfrm>
            <a:custGeom>
              <a:avLst/>
              <a:gdLst/>
              <a:ahLst/>
              <a:cxnLst>
                <a:cxn ang="0">
                  <a:pos x="41" y="88"/>
                </a:cxn>
                <a:cxn ang="0">
                  <a:pos x="85" y="74"/>
                </a:cxn>
                <a:cxn ang="0">
                  <a:pos x="114" y="86"/>
                </a:cxn>
                <a:cxn ang="0">
                  <a:pos x="130" y="135"/>
                </a:cxn>
                <a:cxn ang="0">
                  <a:pos x="98" y="210"/>
                </a:cxn>
                <a:cxn ang="0">
                  <a:pos x="15" y="254"/>
                </a:cxn>
                <a:cxn ang="0">
                  <a:pos x="14" y="249"/>
                </a:cxn>
                <a:cxn ang="0">
                  <a:pos x="89" y="201"/>
                </a:cxn>
                <a:cxn ang="0">
                  <a:pos x="114" y="128"/>
                </a:cxn>
                <a:cxn ang="0">
                  <a:pos x="102" y="90"/>
                </a:cxn>
                <a:cxn ang="0">
                  <a:pos x="82" y="82"/>
                </a:cxn>
                <a:cxn ang="0">
                  <a:pos x="35" y="103"/>
                </a:cxn>
                <a:cxn ang="0">
                  <a:pos x="20" y="121"/>
                </a:cxn>
                <a:cxn ang="0">
                  <a:pos x="9" y="125"/>
                </a:cxn>
                <a:cxn ang="0">
                  <a:pos x="0" y="103"/>
                </a:cxn>
                <a:cxn ang="0">
                  <a:pos x="2" y="80"/>
                </a:cxn>
                <a:cxn ang="0">
                  <a:pos x="5" y="81"/>
                </a:cxn>
                <a:cxn ang="0">
                  <a:pos x="9" y="102"/>
                </a:cxn>
                <a:cxn ang="0">
                  <a:pos x="19" y="103"/>
                </a:cxn>
                <a:cxn ang="0">
                  <a:pos x="41" y="88"/>
                </a:cxn>
                <a:cxn ang="0">
                  <a:pos x="88" y="33"/>
                </a:cxn>
                <a:cxn ang="0">
                  <a:pos x="56" y="37"/>
                </a:cxn>
                <a:cxn ang="0">
                  <a:pos x="30" y="51"/>
                </a:cxn>
                <a:cxn ang="0">
                  <a:pos x="28" y="48"/>
                </a:cxn>
                <a:cxn ang="0">
                  <a:pos x="57" y="27"/>
                </a:cxn>
                <a:cxn ang="0">
                  <a:pos x="16" y="4"/>
                </a:cxn>
                <a:cxn ang="0">
                  <a:pos x="19" y="1"/>
                </a:cxn>
                <a:cxn ang="0">
                  <a:pos x="58" y="17"/>
                </a:cxn>
                <a:cxn ang="0">
                  <a:pos x="82" y="15"/>
                </a:cxn>
                <a:cxn ang="0">
                  <a:pos x="97" y="22"/>
                </a:cxn>
                <a:cxn ang="0">
                  <a:pos x="88" y="33"/>
                </a:cxn>
              </a:cxnLst>
              <a:rect l="0" t="0" r="r" b="b"/>
              <a:pathLst>
                <a:path w="130" h="254">
                  <a:moveTo>
                    <a:pt x="41" y="88"/>
                  </a:moveTo>
                  <a:cubicBezTo>
                    <a:pt x="55" y="79"/>
                    <a:pt x="69" y="74"/>
                    <a:pt x="85" y="74"/>
                  </a:cubicBezTo>
                  <a:cubicBezTo>
                    <a:pt x="95" y="74"/>
                    <a:pt x="105" y="78"/>
                    <a:pt x="114" y="86"/>
                  </a:cubicBezTo>
                  <a:cubicBezTo>
                    <a:pt x="125" y="96"/>
                    <a:pt x="130" y="112"/>
                    <a:pt x="130" y="135"/>
                  </a:cubicBezTo>
                  <a:cubicBezTo>
                    <a:pt x="130" y="165"/>
                    <a:pt x="119" y="190"/>
                    <a:pt x="98" y="210"/>
                  </a:cubicBezTo>
                  <a:cubicBezTo>
                    <a:pt x="78" y="230"/>
                    <a:pt x="50" y="244"/>
                    <a:pt x="15" y="254"/>
                  </a:cubicBezTo>
                  <a:cubicBezTo>
                    <a:pt x="12" y="254"/>
                    <a:pt x="11" y="252"/>
                    <a:pt x="14" y="249"/>
                  </a:cubicBezTo>
                  <a:cubicBezTo>
                    <a:pt x="48" y="237"/>
                    <a:pt x="73" y="221"/>
                    <a:pt x="89" y="201"/>
                  </a:cubicBezTo>
                  <a:cubicBezTo>
                    <a:pt x="106" y="182"/>
                    <a:pt x="114" y="157"/>
                    <a:pt x="114" y="128"/>
                  </a:cubicBezTo>
                  <a:cubicBezTo>
                    <a:pt x="114" y="110"/>
                    <a:pt x="110" y="97"/>
                    <a:pt x="102" y="90"/>
                  </a:cubicBezTo>
                  <a:cubicBezTo>
                    <a:pt x="96" y="85"/>
                    <a:pt x="89" y="82"/>
                    <a:pt x="82" y="82"/>
                  </a:cubicBezTo>
                  <a:cubicBezTo>
                    <a:pt x="66" y="82"/>
                    <a:pt x="50" y="89"/>
                    <a:pt x="35" y="103"/>
                  </a:cubicBezTo>
                  <a:cubicBezTo>
                    <a:pt x="33" y="106"/>
                    <a:pt x="28" y="112"/>
                    <a:pt x="20" y="121"/>
                  </a:cubicBezTo>
                  <a:cubicBezTo>
                    <a:pt x="16" y="126"/>
                    <a:pt x="12" y="127"/>
                    <a:pt x="9" y="125"/>
                  </a:cubicBezTo>
                  <a:cubicBezTo>
                    <a:pt x="3" y="120"/>
                    <a:pt x="0" y="113"/>
                    <a:pt x="0" y="103"/>
                  </a:cubicBezTo>
                  <a:cubicBezTo>
                    <a:pt x="0" y="93"/>
                    <a:pt x="0" y="85"/>
                    <a:pt x="2" y="80"/>
                  </a:cubicBezTo>
                  <a:cubicBezTo>
                    <a:pt x="4" y="78"/>
                    <a:pt x="5" y="79"/>
                    <a:pt x="5" y="81"/>
                  </a:cubicBezTo>
                  <a:cubicBezTo>
                    <a:pt x="5" y="93"/>
                    <a:pt x="6" y="100"/>
                    <a:pt x="9" y="102"/>
                  </a:cubicBezTo>
                  <a:cubicBezTo>
                    <a:pt x="12" y="105"/>
                    <a:pt x="15" y="106"/>
                    <a:pt x="19" y="103"/>
                  </a:cubicBezTo>
                  <a:cubicBezTo>
                    <a:pt x="27" y="97"/>
                    <a:pt x="34" y="92"/>
                    <a:pt x="41" y="88"/>
                  </a:cubicBezTo>
                  <a:close/>
                  <a:moveTo>
                    <a:pt x="88" y="33"/>
                  </a:moveTo>
                  <a:cubicBezTo>
                    <a:pt x="75" y="33"/>
                    <a:pt x="64" y="34"/>
                    <a:pt x="56" y="37"/>
                  </a:cubicBezTo>
                  <a:cubicBezTo>
                    <a:pt x="50" y="39"/>
                    <a:pt x="41" y="44"/>
                    <a:pt x="30" y="51"/>
                  </a:cubicBezTo>
                  <a:cubicBezTo>
                    <a:pt x="28" y="51"/>
                    <a:pt x="27" y="51"/>
                    <a:pt x="28" y="48"/>
                  </a:cubicBezTo>
                  <a:cubicBezTo>
                    <a:pt x="34" y="42"/>
                    <a:pt x="44" y="34"/>
                    <a:pt x="57" y="27"/>
                  </a:cubicBezTo>
                  <a:cubicBezTo>
                    <a:pt x="41" y="27"/>
                    <a:pt x="28" y="19"/>
                    <a:pt x="16" y="4"/>
                  </a:cubicBezTo>
                  <a:cubicBezTo>
                    <a:pt x="16" y="1"/>
                    <a:pt x="16" y="0"/>
                    <a:pt x="19" y="1"/>
                  </a:cubicBezTo>
                  <a:cubicBezTo>
                    <a:pt x="31" y="12"/>
                    <a:pt x="44" y="17"/>
                    <a:pt x="58" y="17"/>
                  </a:cubicBezTo>
                  <a:cubicBezTo>
                    <a:pt x="68" y="17"/>
                    <a:pt x="76" y="16"/>
                    <a:pt x="82" y="15"/>
                  </a:cubicBezTo>
                  <a:cubicBezTo>
                    <a:pt x="89" y="13"/>
                    <a:pt x="94" y="16"/>
                    <a:pt x="97" y="22"/>
                  </a:cubicBezTo>
                  <a:cubicBezTo>
                    <a:pt x="100" y="29"/>
                    <a:pt x="97" y="33"/>
                    <a:pt x="88" y="3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grpSp>
        <p:nvGrpSpPr>
          <p:cNvPr id="60" name="Group 59"/>
          <p:cNvGrpSpPr/>
          <p:nvPr/>
        </p:nvGrpSpPr>
        <p:grpSpPr>
          <a:xfrm>
            <a:off x="2203098" y="3565603"/>
            <a:ext cx="590828" cy="127747"/>
            <a:chOff x="3681825" y="3245548"/>
            <a:chExt cx="796331" cy="173014"/>
          </a:xfrm>
        </p:grpSpPr>
        <p:sp>
          <p:nvSpPr>
            <p:cNvPr id="61" name="Freeform 24"/>
            <p:cNvSpPr>
              <a:spLocks noEditPoints="1"/>
            </p:cNvSpPr>
            <p:nvPr/>
          </p:nvSpPr>
          <p:spPr bwMode="invGray">
            <a:xfrm>
              <a:off x="3681825" y="3249615"/>
              <a:ext cx="146323" cy="150175"/>
            </a:xfrm>
            <a:custGeom>
              <a:avLst/>
              <a:gdLst/>
              <a:ahLst/>
              <a:cxnLst>
                <a:cxn ang="0">
                  <a:pos x="133" y="217"/>
                </a:cxn>
                <a:cxn ang="0">
                  <a:pos x="161" y="215"/>
                </a:cxn>
                <a:cxn ang="0">
                  <a:pos x="172" y="213"/>
                </a:cxn>
                <a:cxn ang="0">
                  <a:pos x="186" y="222"/>
                </a:cxn>
                <a:cxn ang="0">
                  <a:pos x="178" y="231"/>
                </a:cxn>
                <a:cxn ang="0">
                  <a:pos x="77" y="231"/>
                </a:cxn>
                <a:cxn ang="0">
                  <a:pos x="16" y="207"/>
                </a:cxn>
                <a:cxn ang="0">
                  <a:pos x="0" y="171"/>
                </a:cxn>
                <a:cxn ang="0">
                  <a:pos x="5" y="172"/>
                </a:cxn>
                <a:cxn ang="0">
                  <a:pos x="22" y="198"/>
                </a:cxn>
                <a:cxn ang="0">
                  <a:pos x="78" y="217"/>
                </a:cxn>
                <a:cxn ang="0">
                  <a:pos x="133" y="217"/>
                </a:cxn>
                <a:cxn ang="0">
                  <a:pos x="154" y="63"/>
                </a:cxn>
                <a:cxn ang="0">
                  <a:pos x="150" y="71"/>
                </a:cxn>
                <a:cxn ang="0">
                  <a:pos x="126" y="71"/>
                </a:cxn>
                <a:cxn ang="0">
                  <a:pos x="101" y="75"/>
                </a:cxn>
                <a:cxn ang="0">
                  <a:pos x="52" y="96"/>
                </a:cxn>
                <a:cxn ang="0">
                  <a:pos x="49" y="94"/>
                </a:cxn>
                <a:cxn ang="0">
                  <a:pos x="88" y="70"/>
                </a:cxn>
                <a:cxn ang="0">
                  <a:pos x="46" y="61"/>
                </a:cxn>
                <a:cxn ang="0">
                  <a:pos x="18" y="38"/>
                </a:cxn>
                <a:cxn ang="0">
                  <a:pos x="23" y="36"/>
                </a:cxn>
                <a:cxn ang="0">
                  <a:pos x="91" y="56"/>
                </a:cxn>
                <a:cxn ang="0">
                  <a:pos x="138" y="52"/>
                </a:cxn>
                <a:cxn ang="0">
                  <a:pos x="147" y="56"/>
                </a:cxn>
                <a:cxn ang="0">
                  <a:pos x="154" y="63"/>
                </a:cxn>
                <a:cxn ang="0">
                  <a:pos x="196" y="48"/>
                </a:cxn>
                <a:cxn ang="0">
                  <a:pos x="191" y="59"/>
                </a:cxn>
                <a:cxn ang="0">
                  <a:pos x="181" y="53"/>
                </a:cxn>
                <a:cxn ang="0">
                  <a:pos x="152" y="22"/>
                </a:cxn>
                <a:cxn ang="0">
                  <a:pos x="153" y="20"/>
                </a:cxn>
                <a:cxn ang="0">
                  <a:pos x="187" y="34"/>
                </a:cxn>
                <a:cxn ang="0">
                  <a:pos x="196" y="48"/>
                </a:cxn>
                <a:cxn ang="0">
                  <a:pos x="224" y="29"/>
                </a:cxn>
                <a:cxn ang="0">
                  <a:pos x="219" y="40"/>
                </a:cxn>
                <a:cxn ang="0">
                  <a:pos x="209" y="34"/>
                </a:cxn>
                <a:cxn ang="0">
                  <a:pos x="180" y="3"/>
                </a:cxn>
                <a:cxn ang="0">
                  <a:pos x="181" y="0"/>
                </a:cxn>
                <a:cxn ang="0">
                  <a:pos x="215" y="15"/>
                </a:cxn>
                <a:cxn ang="0">
                  <a:pos x="224" y="29"/>
                </a:cxn>
              </a:cxnLst>
              <a:rect l="0" t="0" r="r" b="b"/>
              <a:pathLst>
                <a:path w="225" h="231">
                  <a:moveTo>
                    <a:pt x="133" y="217"/>
                  </a:moveTo>
                  <a:cubicBezTo>
                    <a:pt x="145" y="217"/>
                    <a:pt x="154" y="217"/>
                    <a:pt x="161" y="215"/>
                  </a:cubicBezTo>
                  <a:cubicBezTo>
                    <a:pt x="168" y="214"/>
                    <a:pt x="171" y="213"/>
                    <a:pt x="172" y="213"/>
                  </a:cubicBezTo>
                  <a:cubicBezTo>
                    <a:pt x="177" y="213"/>
                    <a:pt x="181" y="216"/>
                    <a:pt x="186" y="222"/>
                  </a:cubicBezTo>
                  <a:cubicBezTo>
                    <a:pt x="190" y="228"/>
                    <a:pt x="187" y="231"/>
                    <a:pt x="178" y="231"/>
                  </a:cubicBezTo>
                  <a:cubicBezTo>
                    <a:pt x="144" y="231"/>
                    <a:pt x="110" y="231"/>
                    <a:pt x="77" y="231"/>
                  </a:cubicBezTo>
                  <a:cubicBezTo>
                    <a:pt x="50" y="231"/>
                    <a:pt x="29" y="223"/>
                    <a:pt x="16" y="207"/>
                  </a:cubicBezTo>
                  <a:cubicBezTo>
                    <a:pt x="8" y="197"/>
                    <a:pt x="3" y="185"/>
                    <a:pt x="0" y="171"/>
                  </a:cubicBezTo>
                  <a:cubicBezTo>
                    <a:pt x="2" y="168"/>
                    <a:pt x="3" y="169"/>
                    <a:pt x="5" y="172"/>
                  </a:cubicBezTo>
                  <a:cubicBezTo>
                    <a:pt x="8" y="182"/>
                    <a:pt x="14" y="191"/>
                    <a:pt x="22" y="198"/>
                  </a:cubicBezTo>
                  <a:cubicBezTo>
                    <a:pt x="34" y="211"/>
                    <a:pt x="53" y="217"/>
                    <a:pt x="78" y="217"/>
                  </a:cubicBezTo>
                  <a:cubicBezTo>
                    <a:pt x="96" y="217"/>
                    <a:pt x="115" y="217"/>
                    <a:pt x="133" y="217"/>
                  </a:cubicBezTo>
                  <a:close/>
                  <a:moveTo>
                    <a:pt x="154" y="63"/>
                  </a:moveTo>
                  <a:cubicBezTo>
                    <a:pt x="158" y="69"/>
                    <a:pt x="156" y="71"/>
                    <a:pt x="150" y="71"/>
                  </a:cubicBezTo>
                  <a:cubicBezTo>
                    <a:pt x="144" y="71"/>
                    <a:pt x="137" y="71"/>
                    <a:pt x="126" y="71"/>
                  </a:cubicBezTo>
                  <a:cubicBezTo>
                    <a:pt x="117" y="71"/>
                    <a:pt x="109" y="72"/>
                    <a:pt x="101" y="75"/>
                  </a:cubicBezTo>
                  <a:cubicBezTo>
                    <a:pt x="86" y="79"/>
                    <a:pt x="70" y="86"/>
                    <a:pt x="52" y="96"/>
                  </a:cubicBezTo>
                  <a:cubicBezTo>
                    <a:pt x="47" y="98"/>
                    <a:pt x="46" y="97"/>
                    <a:pt x="49" y="94"/>
                  </a:cubicBezTo>
                  <a:cubicBezTo>
                    <a:pt x="60" y="85"/>
                    <a:pt x="73" y="77"/>
                    <a:pt x="88" y="70"/>
                  </a:cubicBezTo>
                  <a:cubicBezTo>
                    <a:pt x="70" y="69"/>
                    <a:pt x="56" y="66"/>
                    <a:pt x="46" y="61"/>
                  </a:cubicBezTo>
                  <a:cubicBezTo>
                    <a:pt x="34" y="55"/>
                    <a:pt x="24" y="47"/>
                    <a:pt x="18" y="38"/>
                  </a:cubicBezTo>
                  <a:cubicBezTo>
                    <a:pt x="18" y="34"/>
                    <a:pt x="20" y="33"/>
                    <a:pt x="23" y="36"/>
                  </a:cubicBezTo>
                  <a:cubicBezTo>
                    <a:pt x="34" y="49"/>
                    <a:pt x="57" y="56"/>
                    <a:pt x="91" y="56"/>
                  </a:cubicBezTo>
                  <a:cubicBezTo>
                    <a:pt x="116" y="56"/>
                    <a:pt x="132" y="54"/>
                    <a:pt x="138" y="52"/>
                  </a:cubicBezTo>
                  <a:cubicBezTo>
                    <a:pt x="141" y="51"/>
                    <a:pt x="144" y="53"/>
                    <a:pt x="147" y="56"/>
                  </a:cubicBezTo>
                  <a:cubicBezTo>
                    <a:pt x="150" y="58"/>
                    <a:pt x="152" y="60"/>
                    <a:pt x="154" y="63"/>
                  </a:cubicBezTo>
                  <a:close/>
                  <a:moveTo>
                    <a:pt x="196" y="48"/>
                  </a:moveTo>
                  <a:cubicBezTo>
                    <a:pt x="197" y="54"/>
                    <a:pt x="196" y="57"/>
                    <a:pt x="191" y="59"/>
                  </a:cubicBezTo>
                  <a:cubicBezTo>
                    <a:pt x="187" y="60"/>
                    <a:pt x="183" y="59"/>
                    <a:pt x="181" y="53"/>
                  </a:cubicBezTo>
                  <a:cubicBezTo>
                    <a:pt x="176" y="41"/>
                    <a:pt x="166" y="31"/>
                    <a:pt x="152" y="22"/>
                  </a:cubicBezTo>
                  <a:cubicBezTo>
                    <a:pt x="150" y="20"/>
                    <a:pt x="151" y="19"/>
                    <a:pt x="153" y="20"/>
                  </a:cubicBezTo>
                  <a:cubicBezTo>
                    <a:pt x="166" y="22"/>
                    <a:pt x="177" y="27"/>
                    <a:pt x="187" y="34"/>
                  </a:cubicBezTo>
                  <a:cubicBezTo>
                    <a:pt x="191" y="38"/>
                    <a:pt x="194" y="42"/>
                    <a:pt x="196" y="48"/>
                  </a:cubicBezTo>
                  <a:close/>
                  <a:moveTo>
                    <a:pt x="224" y="29"/>
                  </a:moveTo>
                  <a:cubicBezTo>
                    <a:pt x="225" y="35"/>
                    <a:pt x="224" y="38"/>
                    <a:pt x="219" y="40"/>
                  </a:cubicBezTo>
                  <a:cubicBezTo>
                    <a:pt x="215" y="41"/>
                    <a:pt x="211" y="39"/>
                    <a:pt x="209" y="34"/>
                  </a:cubicBezTo>
                  <a:cubicBezTo>
                    <a:pt x="204" y="22"/>
                    <a:pt x="194" y="12"/>
                    <a:pt x="180" y="3"/>
                  </a:cubicBezTo>
                  <a:cubicBezTo>
                    <a:pt x="178" y="0"/>
                    <a:pt x="179" y="0"/>
                    <a:pt x="181" y="0"/>
                  </a:cubicBezTo>
                  <a:cubicBezTo>
                    <a:pt x="194" y="3"/>
                    <a:pt x="205" y="8"/>
                    <a:pt x="215" y="15"/>
                  </a:cubicBezTo>
                  <a:cubicBezTo>
                    <a:pt x="219" y="19"/>
                    <a:pt x="222" y="23"/>
                    <a:pt x="224" y="2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2" name="Freeform 25"/>
            <p:cNvSpPr>
              <a:spLocks noEditPoints="1"/>
            </p:cNvSpPr>
            <p:nvPr/>
          </p:nvSpPr>
          <p:spPr bwMode="invGray">
            <a:xfrm>
              <a:off x="3847532" y="3245548"/>
              <a:ext cx="141632" cy="164567"/>
            </a:xfrm>
            <a:custGeom>
              <a:avLst/>
              <a:gdLst/>
              <a:ahLst/>
              <a:cxnLst>
                <a:cxn ang="0">
                  <a:pos x="155" y="156"/>
                </a:cxn>
                <a:cxn ang="0">
                  <a:pos x="166" y="165"/>
                </a:cxn>
                <a:cxn ang="0">
                  <a:pos x="170" y="172"/>
                </a:cxn>
                <a:cxn ang="0">
                  <a:pos x="172" y="183"/>
                </a:cxn>
                <a:cxn ang="0">
                  <a:pos x="159" y="186"/>
                </a:cxn>
                <a:cxn ang="0">
                  <a:pos x="120" y="166"/>
                </a:cxn>
                <a:cxn ang="0">
                  <a:pos x="72" y="157"/>
                </a:cxn>
                <a:cxn ang="0">
                  <a:pos x="19" y="173"/>
                </a:cxn>
                <a:cxn ang="0">
                  <a:pos x="10" y="192"/>
                </a:cxn>
                <a:cxn ang="0">
                  <a:pos x="22" y="220"/>
                </a:cxn>
                <a:cxn ang="0">
                  <a:pos x="83" y="238"/>
                </a:cxn>
                <a:cxn ang="0">
                  <a:pos x="125" y="236"/>
                </a:cxn>
                <a:cxn ang="0">
                  <a:pos x="140" y="236"/>
                </a:cxn>
                <a:cxn ang="0">
                  <a:pos x="148" y="244"/>
                </a:cxn>
                <a:cxn ang="0">
                  <a:pos x="143" y="250"/>
                </a:cxn>
                <a:cxn ang="0">
                  <a:pos x="105" y="253"/>
                </a:cxn>
                <a:cxn ang="0">
                  <a:pos x="52" y="247"/>
                </a:cxn>
                <a:cxn ang="0">
                  <a:pos x="12" y="226"/>
                </a:cxn>
                <a:cxn ang="0">
                  <a:pos x="0" y="196"/>
                </a:cxn>
                <a:cxn ang="0">
                  <a:pos x="11" y="168"/>
                </a:cxn>
                <a:cxn ang="0">
                  <a:pos x="68" y="150"/>
                </a:cxn>
                <a:cxn ang="0">
                  <a:pos x="100" y="153"/>
                </a:cxn>
                <a:cxn ang="0">
                  <a:pos x="134" y="159"/>
                </a:cxn>
                <a:cxn ang="0">
                  <a:pos x="137" y="155"/>
                </a:cxn>
                <a:cxn ang="0">
                  <a:pos x="94" y="87"/>
                </a:cxn>
                <a:cxn ang="0">
                  <a:pos x="39" y="96"/>
                </a:cxn>
                <a:cxn ang="0">
                  <a:pos x="27" y="99"/>
                </a:cxn>
                <a:cxn ang="0">
                  <a:pos x="18" y="94"/>
                </a:cxn>
                <a:cxn ang="0">
                  <a:pos x="2" y="77"/>
                </a:cxn>
                <a:cxn ang="0">
                  <a:pos x="5" y="75"/>
                </a:cxn>
                <a:cxn ang="0">
                  <a:pos x="36" y="85"/>
                </a:cxn>
                <a:cxn ang="0">
                  <a:pos x="88" y="77"/>
                </a:cxn>
                <a:cxn ang="0">
                  <a:pos x="73" y="49"/>
                </a:cxn>
                <a:cxn ang="0">
                  <a:pos x="63" y="38"/>
                </a:cxn>
                <a:cxn ang="0">
                  <a:pos x="63" y="26"/>
                </a:cxn>
                <a:cxn ang="0">
                  <a:pos x="86" y="10"/>
                </a:cxn>
                <a:cxn ang="0">
                  <a:pos x="90" y="13"/>
                </a:cxn>
                <a:cxn ang="0">
                  <a:pos x="81" y="29"/>
                </a:cxn>
                <a:cxn ang="0">
                  <a:pos x="85" y="45"/>
                </a:cxn>
                <a:cxn ang="0">
                  <a:pos x="101" y="74"/>
                </a:cxn>
                <a:cxn ang="0">
                  <a:pos x="141" y="59"/>
                </a:cxn>
                <a:cxn ang="0">
                  <a:pos x="156" y="57"/>
                </a:cxn>
                <a:cxn ang="0">
                  <a:pos x="163" y="60"/>
                </a:cxn>
                <a:cxn ang="0">
                  <a:pos x="160" y="68"/>
                </a:cxn>
                <a:cxn ang="0">
                  <a:pos x="106" y="84"/>
                </a:cxn>
                <a:cxn ang="0">
                  <a:pos x="136" y="132"/>
                </a:cxn>
                <a:cxn ang="0">
                  <a:pos x="155" y="156"/>
                </a:cxn>
                <a:cxn ang="0">
                  <a:pos x="188" y="45"/>
                </a:cxn>
                <a:cxn ang="0">
                  <a:pos x="184" y="56"/>
                </a:cxn>
                <a:cxn ang="0">
                  <a:pos x="174" y="50"/>
                </a:cxn>
                <a:cxn ang="0">
                  <a:pos x="145" y="19"/>
                </a:cxn>
                <a:cxn ang="0">
                  <a:pos x="146" y="17"/>
                </a:cxn>
                <a:cxn ang="0">
                  <a:pos x="179" y="31"/>
                </a:cxn>
                <a:cxn ang="0">
                  <a:pos x="188" y="45"/>
                </a:cxn>
                <a:cxn ang="0">
                  <a:pos x="216" y="29"/>
                </a:cxn>
                <a:cxn ang="0">
                  <a:pos x="212" y="40"/>
                </a:cxn>
                <a:cxn ang="0">
                  <a:pos x="202" y="35"/>
                </a:cxn>
                <a:cxn ang="0">
                  <a:pos x="173" y="3"/>
                </a:cxn>
                <a:cxn ang="0">
                  <a:pos x="174" y="1"/>
                </a:cxn>
                <a:cxn ang="0">
                  <a:pos x="208" y="15"/>
                </a:cxn>
                <a:cxn ang="0">
                  <a:pos x="216" y="29"/>
                </a:cxn>
              </a:cxnLst>
              <a:rect l="0" t="0" r="r" b="b"/>
              <a:pathLst>
                <a:path w="218" h="253">
                  <a:moveTo>
                    <a:pt x="155" y="156"/>
                  </a:moveTo>
                  <a:cubicBezTo>
                    <a:pt x="158" y="159"/>
                    <a:pt x="161" y="162"/>
                    <a:pt x="166" y="165"/>
                  </a:cubicBezTo>
                  <a:cubicBezTo>
                    <a:pt x="168" y="166"/>
                    <a:pt x="170" y="169"/>
                    <a:pt x="170" y="172"/>
                  </a:cubicBezTo>
                  <a:cubicBezTo>
                    <a:pt x="172" y="178"/>
                    <a:pt x="172" y="181"/>
                    <a:pt x="172" y="183"/>
                  </a:cubicBezTo>
                  <a:cubicBezTo>
                    <a:pt x="169" y="189"/>
                    <a:pt x="164" y="190"/>
                    <a:pt x="159" y="186"/>
                  </a:cubicBezTo>
                  <a:cubicBezTo>
                    <a:pt x="147" y="177"/>
                    <a:pt x="134" y="171"/>
                    <a:pt x="120" y="166"/>
                  </a:cubicBezTo>
                  <a:cubicBezTo>
                    <a:pt x="101" y="160"/>
                    <a:pt x="85" y="157"/>
                    <a:pt x="72" y="157"/>
                  </a:cubicBezTo>
                  <a:cubicBezTo>
                    <a:pt x="47" y="157"/>
                    <a:pt x="29" y="162"/>
                    <a:pt x="19" y="173"/>
                  </a:cubicBezTo>
                  <a:cubicBezTo>
                    <a:pt x="13" y="179"/>
                    <a:pt x="10" y="185"/>
                    <a:pt x="10" y="192"/>
                  </a:cubicBezTo>
                  <a:cubicBezTo>
                    <a:pt x="10" y="204"/>
                    <a:pt x="14" y="213"/>
                    <a:pt x="22" y="220"/>
                  </a:cubicBezTo>
                  <a:cubicBezTo>
                    <a:pt x="36" y="231"/>
                    <a:pt x="56" y="237"/>
                    <a:pt x="83" y="238"/>
                  </a:cubicBezTo>
                  <a:cubicBezTo>
                    <a:pt x="105" y="239"/>
                    <a:pt x="119" y="238"/>
                    <a:pt x="125" y="236"/>
                  </a:cubicBezTo>
                  <a:cubicBezTo>
                    <a:pt x="131" y="233"/>
                    <a:pt x="136" y="233"/>
                    <a:pt x="140" y="236"/>
                  </a:cubicBezTo>
                  <a:cubicBezTo>
                    <a:pt x="144" y="238"/>
                    <a:pt x="146" y="241"/>
                    <a:pt x="148" y="244"/>
                  </a:cubicBezTo>
                  <a:cubicBezTo>
                    <a:pt x="149" y="247"/>
                    <a:pt x="148" y="250"/>
                    <a:pt x="143" y="250"/>
                  </a:cubicBezTo>
                  <a:cubicBezTo>
                    <a:pt x="134" y="252"/>
                    <a:pt x="122" y="253"/>
                    <a:pt x="105" y="253"/>
                  </a:cubicBezTo>
                  <a:cubicBezTo>
                    <a:pt x="85" y="253"/>
                    <a:pt x="67" y="251"/>
                    <a:pt x="52" y="247"/>
                  </a:cubicBezTo>
                  <a:cubicBezTo>
                    <a:pt x="34" y="242"/>
                    <a:pt x="21" y="235"/>
                    <a:pt x="12" y="226"/>
                  </a:cubicBezTo>
                  <a:cubicBezTo>
                    <a:pt x="4" y="217"/>
                    <a:pt x="0" y="207"/>
                    <a:pt x="0" y="196"/>
                  </a:cubicBezTo>
                  <a:cubicBezTo>
                    <a:pt x="0" y="184"/>
                    <a:pt x="3" y="175"/>
                    <a:pt x="11" y="168"/>
                  </a:cubicBezTo>
                  <a:cubicBezTo>
                    <a:pt x="24" y="156"/>
                    <a:pt x="43" y="150"/>
                    <a:pt x="68" y="150"/>
                  </a:cubicBezTo>
                  <a:cubicBezTo>
                    <a:pt x="79" y="150"/>
                    <a:pt x="89" y="151"/>
                    <a:pt x="100" y="153"/>
                  </a:cubicBezTo>
                  <a:cubicBezTo>
                    <a:pt x="115" y="155"/>
                    <a:pt x="127" y="157"/>
                    <a:pt x="134" y="159"/>
                  </a:cubicBezTo>
                  <a:cubicBezTo>
                    <a:pt x="139" y="161"/>
                    <a:pt x="140" y="159"/>
                    <a:pt x="137" y="155"/>
                  </a:cubicBezTo>
                  <a:cubicBezTo>
                    <a:pt x="121" y="132"/>
                    <a:pt x="107" y="110"/>
                    <a:pt x="94" y="87"/>
                  </a:cubicBezTo>
                  <a:cubicBezTo>
                    <a:pt x="72" y="92"/>
                    <a:pt x="54" y="95"/>
                    <a:pt x="39" y="96"/>
                  </a:cubicBezTo>
                  <a:cubicBezTo>
                    <a:pt x="33" y="98"/>
                    <a:pt x="29" y="99"/>
                    <a:pt x="27" y="99"/>
                  </a:cubicBezTo>
                  <a:cubicBezTo>
                    <a:pt x="24" y="99"/>
                    <a:pt x="21" y="97"/>
                    <a:pt x="18" y="94"/>
                  </a:cubicBezTo>
                  <a:cubicBezTo>
                    <a:pt x="9" y="86"/>
                    <a:pt x="3" y="80"/>
                    <a:pt x="2" y="77"/>
                  </a:cubicBezTo>
                  <a:cubicBezTo>
                    <a:pt x="0" y="74"/>
                    <a:pt x="2" y="73"/>
                    <a:pt x="5" y="75"/>
                  </a:cubicBezTo>
                  <a:cubicBezTo>
                    <a:pt x="12" y="82"/>
                    <a:pt x="22" y="85"/>
                    <a:pt x="36" y="85"/>
                  </a:cubicBezTo>
                  <a:cubicBezTo>
                    <a:pt x="49" y="85"/>
                    <a:pt x="67" y="83"/>
                    <a:pt x="88" y="77"/>
                  </a:cubicBezTo>
                  <a:cubicBezTo>
                    <a:pt x="85" y="70"/>
                    <a:pt x="79" y="60"/>
                    <a:pt x="73" y="49"/>
                  </a:cubicBezTo>
                  <a:cubicBezTo>
                    <a:pt x="70" y="45"/>
                    <a:pt x="67" y="42"/>
                    <a:pt x="63" y="38"/>
                  </a:cubicBezTo>
                  <a:cubicBezTo>
                    <a:pt x="58" y="34"/>
                    <a:pt x="58" y="30"/>
                    <a:pt x="63" y="26"/>
                  </a:cubicBezTo>
                  <a:cubicBezTo>
                    <a:pt x="70" y="17"/>
                    <a:pt x="78" y="12"/>
                    <a:pt x="86" y="10"/>
                  </a:cubicBezTo>
                  <a:cubicBezTo>
                    <a:pt x="91" y="10"/>
                    <a:pt x="93" y="11"/>
                    <a:pt x="90" y="13"/>
                  </a:cubicBezTo>
                  <a:cubicBezTo>
                    <a:pt x="85" y="15"/>
                    <a:pt x="82" y="21"/>
                    <a:pt x="81" y="29"/>
                  </a:cubicBezTo>
                  <a:cubicBezTo>
                    <a:pt x="80" y="33"/>
                    <a:pt x="81" y="38"/>
                    <a:pt x="85" y="45"/>
                  </a:cubicBezTo>
                  <a:cubicBezTo>
                    <a:pt x="92" y="58"/>
                    <a:pt x="97" y="68"/>
                    <a:pt x="101" y="74"/>
                  </a:cubicBezTo>
                  <a:cubicBezTo>
                    <a:pt x="122" y="69"/>
                    <a:pt x="136" y="65"/>
                    <a:pt x="141" y="59"/>
                  </a:cubicBezTo>
                  <a:cubicBezTo>
                    <a:pt x="144" y="56"/>
                    <a:pt x="149" y="56"/>
                    <a:pt x="156" y="57"/>
                  </a:cubicBezTo>
                  <a:cubicBezTo>
                    <a:pt x="159" y="58"/>
                    <a:pt x="161" y="59"/>
                    <a:pt x="163" y="60"/>
                  </a:cubicBezTo>
                  <a:cubicBezTo>
                    <a:pt x="166" y="63"/>
                    <a:pt x="165" y="66"/>
                    <a:pt x="160" y="68"/>
                  </a:cubicBezTo>
                  <a:cubicBezTo>
                    <a:pt x="154" y="71"/>
                    <a:pt x="136" y="77"/>
                    <a:pt x="106" y="84"/>
                  </a:cubicBezTo>
                  <a:cubicBezTo>
                    <a:pt x="113" y="97"/>
                    <a:pt x="123" y="114"/>
                    <a:pt x="136" y="132"/>
                  </a:cubicBezTo>
                  <a:cubicBezTo>
                    <a:pt x="142" y="142"/>
                    <a:pt x="149" y="150"/>
                    <a:pt x="155" y="156"/>
                  </a:cubicBezTo>
                  <a:close/>
                  <a:moveTo>
                    <a:pt x="188" y="45"/>
                  </a:moveTo>
                  <a:cubicBezTo>
                    <a:pt x="190" y="51"/>
                    <a:pt x="188" y="54"/>
                    <a:pt x="184" y="56"/>
                  </a:cubicBezTo>
                  <a:cubicBezTo>
                    <a:pt x="179" y="57"/>
                    <a:pt x="176" y="56"/>
                    <a:pt x="174" y="50"/>
                  </a:cubicBezTo>
                  <a:cubicBezTo>
                    <a:pt x="169" y="38"/>
                    <a:pt x="159" y="28"/>
                    <a:pt x="145" y="19"/>
                  </a:cubicBezTo>
                  <a:cubicBezTo>
                    <a:pt x="143" y="17"/>
                    <a:pt x="143" y="16"/>
                    <a:pt x="146" y="17"/>
                  </a:cubicBezTo>
                  <a:cubicBezTo>
                    <a:pt x="158" y="19"/>
                    <a:pt x="170" y="24"/>
                    <a:pt x="179" y="31"/>
                  </a:cubicBezTo>
                  <a:cubicBezTo>
                    <a:pt x="184" y="35"/>
                    <a:pt x="187" y="39"/>
                    <a:pt x="188" y="45"/>
                  </a:cubicBezTo>
                  <a:close/>
                  <a:moveTo>
                    <a:pt x="216" y="29"/>
                  </a:moveTo>
                  <a:cubicBezTo>
                    <a:pt x="218" y="35"/>
                    <a:pt x="216" y="39"/>
                    <a:pt x="212" y="40"/>
                  </a:cubicBezTo>
                  <a:cubicBezTo>
                    <a:pt x="208" y="42"/>
                    <a:pt x="204" y="40"/>
                    <a:pt x="202" y="35"/>
                  </a:cubicBezTo>
                  <a:cubicBezTo>
                    <a:pt x="197" y="23"/>
                    <a:pt x="187" y="12"/>
                    <a:pt x="173" y="3"/>
                  </a:cubicBezTo>
                  <a:cubicBezTo>
                    <a:pt x="171" y="1"/>
                    <a:pt x="172" y="0"/>
                    <a:pt x="174" y="1"/>
                  </a:cubicBezTo>
                  <a:cubicBezTo>
                    <a:pt x="187" y="3"/>
                    <a:pt x="198" y="8"/>
                    <a:pt x="208" y="15"/>
                  </a:cubicBezTo>
                  <a:cubicBezTo>
                    <a:pt x="212" y="19"/>
                    <a:pt x="215" y="24"/>
                    <a:pt x="216" y="2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3" name="Freeform 26"/>
            <p:cNvSpPr>
              <a:spLocks noEditPoints="1"/>
            </p:cNvSpPr>
            <p:nvPr/>
          </p:nvSpPr>
          <p:spPr bwMode="invGray">
            <a:xfrm>
              <a:off x="3987914" y="3276209"/>
              <a:ext cx="157578" cy="121705"/>
            </a:xfrm>
            <a:custGeom>
              <a:avLst/>
              <a:gdLst/>
              <a:ahLst/>
              <a:cxnLst>
                <a:cxn ang="0">
                  <a:pos x="19" y="36"/>
                </a:cxn>
                <a:cxn ang="0">
                  <a:pos x="3" y="3"/>
                </a:cxn>
                <a:cxn ang="0">
                  <a:pos x="4" y="0"/>
                </a:cxn>
                <a:cxn ang="0">
                  <a:pos x="31" y="12"/>
                </a:cxn>
                <a:cxn ang="0">
                  <a:pos x="35" y="30"/>
                </a:cxn>
                <a:cxn ang="0">
                  <a:pos x="31" y="79"/>
                </a:cxn>
                <a:cxn ang="0">
                  <a:pos x="44" y="150"/>
                </a:cxn>
                <a:cxn ang="0">
                  <a:pos x="56" y="150"/>
                </a:cxn>
                <a:cxn ang="0">
                  <a:pos x="98" y="80"/>
                </a:cxn>
                <a:cxn ang="0">
                  <a:pos x="102" y="82"/>
                </a:cxn>
                <a:cxn ang="0">
                  <a:pos x="72" y="148"/>
                </a:cxn>
                <a:cxn ang="0">
                  <a:pos x="67" y="174"/>
                </a:cxn>
                <a:cxn ang="0">
                  <a:pos x="59" y="184"/>
                </a:cxn>
                <a:cxn ang="0">
                  <a:pos x="28" y="148"/>
                </a:cxn>
                <a:cxn ang="0">
                  <a:pos x="19" y="97"/>
                </a:cxn>
                <a:cxn ang="0">
                  <a:pos x="19" y="36"/>
                </a:cxn>
                <a:cxn ang="0">
                  <a:pos x="210" y="44"/>
                </a:cxn>
                <a:cxn ang="0">
                  <a:pos x="243" y="115"/>
                </a:cxn>
                <a:cxn ang="0">
                  <a:pos x="232" y="127"/>
                </a:cxn>
                <a:cxn ang="0">
                  <a:pos x="223" y="118"/>
                </a:cxn>
                <a:cxn ang="0">
                  <a:pos x="207" y="64"/>
                </a:cxn>
                <a:cxn ang="0">
                  <a:pos x="171" y="20"/>
                </a:cxn>
                <a:cxn ang="0">
                  <a:pos x="173" y="17"/>
                </a:cxn>
                <a:cxn ang="0">
                  <a:pos x="210" y="44"/>
                </a:cxn>
              </a:cxnLst>
              <a:rect l="0" t="0" r="r" b="b"/>
              <a:pathLst>
                <a:path w="243" h="187">
                  <a:moveTo>
                    <a:pt x="19" y="36"/>
                  </a:moveTo>
                  <a:cubicBezTo>
                    <a:pt x="19" y="19"/>
                    <a:pt x="14" y="8"/>
                    <a:pt x="3" y="3"/>
                  </a:cubicBezTo>
                  <a:cubicBezTo>
                    <a:pt x="0" y="2"/>
                    <a:pt x="1" y="1"/>
                    <a:pt x="4" y="0"/>
                  </a:cubicBezTo>
                  <a:cubicBezTo>
                    <a:pt x="13" y="1"/>
                    <a:pt x="22" y="5"/>
                    <a:pt x="31" y="12"/>
                  </a:cubicBezTo>
                  <a:cubicBezTo>
                    <a:pt x="39" y="18"/>
                    <a:pt x="40" y="24"/>
                    <a:pt x="35" y="30"/>
                  </a:cubicBezTo>
                  <a:cubicBezTo>
                    <a:pt x="32" y="50"/>
                    <a:pt x="31" y="66"/>
                    <a:pt x="31" y="79"/>
                  </a:cubicBezTo>
                  <a:cubicBezTo>
                    <a:pt x="31" y="113"/>
                    <a:pt x="35" y="137"/>
                    <a:pt x="44" y="150"/>
                  </a:cubicBezTo>
                  <a:cubicBezTo>
                    <a:pt x="48" y="157"/>
                    <a:pt x="52" y="157"/>
                    <a:pt x="56" y="150"/>
                  </a:cubicBezTo>
                  <a:cubicBezTo>
                    <a:pt x="69" y="129"/>
                    <a:pt x="83" y="105"/>
                    <a:pt x="98" y="80"/>
                  </a:cubicBezTo>
                  <a:cubicBezTo>
                    <a:pt x="101" y="76"/>
                    <a:pt x="102" y="77"/>
                    <a:pt x="102" y="82"/>
                  </a:cubicBezTo>
                  <a:cubicBezTo>
                    <a:pt x="91" y="106"/>
                    <a:pt x="81" y="128"/>
                    <a:pt x="72" y="148"/>
                  </a:cubicBezTo>
                  <a:cubicBezTo>
                    <a:pt x="67" y="159"/>
                    <a:pt x="65" y="167"/>
                    <a:pt x="67" y="174"/>
                  </a:cubicBezTo>
                  <a:cubicBezTo>
                    <a:pt x="70" y="184"/>
                    <a:pt x="68" y="187"/>
                    <a:pt x="59" y="184"/>
                  </a:cubicBezTo>
                  <a:cubicBezTo>
                    <a:pt x="47" y="180"/>
                    <a:pt x="36" y="168"/>
                    <a:pt x="28" y="148"/>
                  </a:cubicBezTo>
                  <a:cubicBezTo>
                    <a:pt x="22" y="134"/>
                    <a:pt x="19" y="117"/>
                    <a:pt x="19" y="97"/>
                  </a:cubicBezTo>
                  <a:cubicBezTo>
                    <a:pt x="19" y="76"/>
                    <a:pt x="19" y="56"/>
                    <a:pt x="19" y="36"/>
                  </a:cubicBezTo>
                  <a:close/>
                  <a:moveTo>
                    <a:pt x="210" y="44"/>
                  </a:moveTo>
                  <a:cubicBezTo>
                    <a:pt x="232" y="68"/>
                    <a:pt x="243" y="91"/>
                    <a:pt x="243" y="115"/>
                  </a:cubicBezTo>
                  <a:cubicBezTo>
                    <a:pt x="243" y="123"/>
                    <a:pt x="239" y="127"/>
                    <a:pt x="232" y="127"/>
                  </a:cubicBezTo>
                  <a:cubicBezTo>
                    <a:pt x="227" y="127"/>
                    <a:pt x="224" y="124"/>
                    <a:pt x="223" y="118"/>
                  </a:cubicBezTo>
                  <a:cubicBezTo>
                    <a:pt x="221" y="98"/>
                    <a:pt x="216" y="80"/>
                    <a:pt x="207" y="64"/>
                  </a:cubicBezTo>
                  <a:cubicBezTo>
                    <a:pt x="198" y="48"/>
                    <a:pt x="186" y="34"/>
                    <a:pt x="171" y="20"/>
                  </a:cubicBezTo>
                  <a:cubicBezTo>
                    <a:pt x="168" y="18"/>
                    <a:pt x="169" y="17"/>
                    <a:pt x="173" y="17"/>
                  </a:cubicBezTo>
                  <a:cubicBezTo>
                    <a:pt x="189" y="25"/>
                    <a:pt x="201" y="34"/>
                    <a:pt x="210" y="4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4" name="Freeform 27"/>
            <p:cNvSpPr>
              <a:spLocks noEditPoints="1"/>
            </p:cNvSpPr>
            <p:nvPr/>
          </p:nvSpPr>
          <p:spPr bwMode="invGray">
            <a:xfrm>
              <a:off x="4155496" y="3257437"/>
              <a:ext cx="137568" cy="150801"/>
            </a:xfrm>
            <a:custGeom>
              <a:avLst/>
              <a:gdLst/>
              <a:ahLst/>
              <a:cxnLst>
                <a:cxn ang="0">
                  <a:pos x="124" y="55"/>
                </a:cxn>
                <a:cxn ang="0">
                  <a:pos x="168" y="48"/>
                </a:cxn>
                <a:cxn ang="0">
                  <a:pos x="184" y="41"/>
                </a:cxn>
                <a:cxn ang="0">
                  <a:pos x="194" y="40"/>
                </a:cxn>
                <a:cxn ang="0">
                  <a:pos x="203" y="47"/>
                </a:cxn>
                <a:cxn ang="0">
                  <a:pos x="200" y="55"/>
                </a:cxn>
                <a:cxn ang="0">
                  <a:pos x="124" y="66"/>
                </a:cxn>
                <a:cxn ang="0">
                  <a:pos x="124" y="115"/>
                </a:cxn>
                <a:cxn ang="0">
                  <a:pos x="159" y="111"/>
                </a:cxn>
                <a:cxn ang="0">
                  <a:pos x="179" y="105"/>
                </a:cxn>
                <a:cxn ang="0">
                  <a:pos x="190" y="105"/>
                </a:cxn>
                <a:cxn ang="0">
                  <a:pos x="199" y="111"/>
                </a:cxn>
                <a:cxn ang="0">
                  <a:pos x="196" y="118"/>
                </a:cxn>
                <a:cxn ang="0">
                  <a:pos x="178" y="121"/>
                </a:cxn>
                <a:cxn ang="0">
                  <a:pos x="124" y="126"/>
                </a:cxn>
                <a:cxn ang="0">
                  <a:pos x="124" y="178"/>
                </a:cxn>
                <a:cxn ang="0">
                  <a:pos x="202" y="203"/>
                </a:cxn>
                <a:cxn ang="0">
                  <a:pos x="212" y="219"/>
                </a:cxn>
                <a:cxn ang="0">
                  <a:pos x="208" y="224"/>
                </a:cxn>
                <a:cxn ang="0">
                  <a:pos x="197" y="221"/>
                </a:cxn>
                <a:cxn ang="0">
                  <a:pos x="124" y="190"/>
                </a:cxn>
                <a:cxn ang="0">
                  <a:pos x="117" y="219"/>
                </a:cxn>
                <a:cxn ang="0">
                  <a:pos x="74" y="232"/>
                </a:cxn>
                <a:cxn ang="0">
                  <a:pos x="33" y="219"/>
                </a:cxn>
                <a:cxn ang="0">
                  <a:pos x="27" y="203"/>
                </a:cxn>
                <a:cxn ang="0">
                  <a:pos x="36" y="186"/>
                </a:cxn>
                <a:cxn ang="0">
                  <a:pos x="85" y="175"/>
                </a:cxn>
                <a:cxn ang="0">
                  <a:pos x="112" y="176"/>
                </a:cxn>
                <a:cxn ang="0">
                  <a:pos x="112" y="127"/>
                </a:cxn>
                <a:cxn ang="0">
                  <a:pos x="77" y="128"/>
                </a:cxn>
                <a:cxn ang="0">
                  <a:pos x="49" y="122"/>
                </a:cxn>
                <a:cxn ang="0">
                  <a:pos x="38" y="91"/>
                </a:cxn>
                <a:cxn ang="0">
                  <a:pos x="43" y="91"/>
                </a:cxn>
                <a:cxn ang="0">
                  <a:pos x="49" y="112"/>
                </a:cxn>
                <a:cxn ang="0">
                  <a:pos x="77" y="119"/>
                </a:cxn>
                <a:cxn ang="0">
                  <a:pos x="112" y="117"/>
                </a:cxn>
                <a:cxn ang="0">
                  <a:pos x="112" y="67"/>
                </a:cxn>
                <a:cxn ang="0">
                  <a:pos x="63" y="69"/>
                </a:cxn>
                <a:cxn ang="0">
                  <a:pos x="30" y="66"/>
                </a:cxn>
                <a:cxn ang="0">
                  <a:pos x="2" y="48"/>
                </a:cxn>
                <a:cxn ang="0">
                  <a:pos x="5" y="45"/>
                </a:cxn>
                <a:cxn ang="0">
                  <a:pos x="29" y="58"/>
                </a:cxn>
                <a:cxn ang="0">
                  <a:pos x="66" y="60"/>
                </a:cxn>
                <a:cxn ang="0">
                  <a:pos x="112" y="57"/>
                </a:cxn>
                <a:cxn ang="0">
                  <a:pos x="112" y="38"/>
                </a:cxn>
                <a:cxn ang="0">
                  <a:pos x="109" y="14"/>
                </a:cxn>
                <a:cxn ang="0">
                  <a:pos x="90" y="6"/>
                </a:cxn>
                <a:cxn ang="0">
                  <a:pos x="88" y="2"/>
                </a:cxn>
                <a:cxn ang="0">
                  <a:pos x="103" y="0"/>
                </a:cxn>
                <a:cxn ang="0">
                  <a:pos x="130" y="9"/>
                </a:cxn>
                <a:cxn ang="0">
                  <a:pos x="130" y="20"/>
                </a:cxn>
                <a:cxn ang="0">
                  <a:pos x="124" y="37"/>
                </a:cxn>
                <a:cxn ang="0">
                  <a:pos x="124" y="55"/>
                </a:cxn>
                <a:cxn ang="0">
                  <a:pos x="78" y="183"/>
                </a:cxn>
                <a:cxn ang="0">
                  <a:pos x="46" y="188"/>
                </a:cxn>
                <a:cxn ang="0">
                  <a:pos x="34" y="204"/>
                </a:cxn>
                <a:cxn ang="0">
                  <a:pos x="46" y="219"/>
                </a:cxn>
                <a:cxn ang="0">
                  <a:pos x="72" y="224"/>
                </a:cxn>
                <a:cxn ang="0">
                  <a:pos x="103" y="214"/>
                </a:cxn>
                <a:cxn ang="0">
                  <a:pos x="111" y="186"/>
                </a:cxn>
                <a:cxn ang="0">
                  <a:pos x="78" y="183"/>
                </a:cxn>
              </a:cxnLst>
              <a:rect l="0" t="0" r="r" b="b"/>
              <a:pathLst>
                <a:path w="212" h="232">
                  <a:moveTo>
                    <a:pt x="124" y="55"/>
                  </a:moveTo>
                  <a:cubicBezTo>
                    <a:pt x="142" y="53"/>
                    <a:pt x="156" y="51"/>
                    <a:pt x="168" y="48"/>
                  </a:cubicBezTo>
                  <a:cubicBezTo>
                    <a:pt x="175" y="47"/>
                    <a:pt x="180" y="44"/>
                    <a:pt x="184" y="41"/>
                  </a:cubicBezTo>
                  <a:cubicBezTo>
                    <a:pt x="188" y="38"/>
                    <a:pt x="191" y="38"/>
                    <a:pt x="194" y="40"/>
                  </a:cubicBezTo>
                  <a:cubicBezTo>
                    <a:pt x="199" y="43"/>
                    <a:pt x="201" y="45"/>
                    <a:pt x="203" y="47"/>
                  </a:cubicBezTo>
                  <a:cubicBezTo>
                    <a:pt x="207" y="51"/>
                    <a:pt x="206" y="53"/>
                    <a:pt x="200" y="55"/>
                  </a:cubicBezTo>
                  <a:cubicBezTo>
                    <a:pt x="178" y="60"/>
                    <a:pt x="153" y="64"/>
                    <a:pt x="124" y="66"/>
                  </a:cubicBezTo>
                  <a:cubicBezTo>
                    <a:pt x="124" y="82"/>
                    <a:pt x="124" y="99"/>
                    <a:pt x="124" y="115"/>
                  </a:cubicBezTo>
                  <a:cubicBezTo>
                    <a:pt x="139" y="114"/>
                    <a:pt x="151" y="112"/>
                    <a:pt x="159" y="111"/>
                  </a:cubicBezTo>
                  <a:cubicBezTo>
                    <a:pt x="170" y="109"/>
                    <a:pt x="176" y="108"/>
                    <a:pt x="179" y="105"/>
                  </a:cubicBezTo>
                  <a:cubicBezTo>
                    <a:pt x="183" y="103"/>
                    <a:pt x="187" y="103"/>
                    <a:pt x="190" y="105"/>
                  </a:cubicBezTo>
                  <a:cubicBezTo>
                    <a:pt x="193" y="108"/>
                    <a:pt x="196" y="109"/>
                    <a:pt x="199" y="111"/>
                  </a:cubicBezTo>
                  <a:cubicBezTo>
                    <a:pt x="201" y="113"/>
                    <a:pt x="201" y="115"/>
                    <a:pt x="196" y="118"/>
                  </a:cubicBezTo>
                  <a:cubicBezTo>
                    <a:pt x="194" y="119"/>
                    <a:pt x="188" y="120"/>
                    <a:pt x="178" y="121"/>
                  </a:cubicBezTo>
                  <a:cubicBezTo>
                    <a:pt x="159" y="123"/>
                    <a:pt x="141" y="125"/>
                    <a:pt x="124" y="126"/>
                  </a:cubicBezTo>
                  <a:cubicBezTo>
                    <a:pt x="124" y="144"/>
                    <a:pt x="124" y="161"/>
                    <a:pt x="124" y="178"/>
                  </a:cubicBezTo>
                  <a:cubicBezTo>
                    <a:pt x="154" y="184"/>
                    <a:pt x="179" y="193"/>
                    <a:pt x="202" y="203"/>
                  </a:cubicBezTo>
                  <a:cubicBezTo>
                    <a:pt x="209" y="206"/>
                    <a:pt x="212" y="211"/>
                    <a:pt x="212" y="219"/>
                  </a:cubicBezTo>
                  <a:cubicBezTo>
                    <a:pt x="212" y="222"/>
                    <a:pt x="210" y="224"/>
                    <a:pt x="208" y="224"/>
                  </a:cubicBezTo>
                  <a:cubicBezTo>
                    <a:pt x="205" y="225"/>
                    <a:pt x="202" y="224"/>
                    <a:pt x="197" y="221"/>
                  </a:cubicBezTo>
                  <a:cubicBezTo>
                    <a:pt x="173" y="206"/>
                    <a:pt x="148" y="196"/>
                    <a:pt x="124" y="190"/>
                  </a:cubicBezTo>
                  <a:cubicBezTo>
                    <a:pt x="125" y="202"/>
                    <a:pt x="122" y="212"/>
                    <a:pt x="117" y="219"/>
                  </a:cubicBezTo>
                  <a:cubicBezTo>
                    <a:pt x="108" y="228"/>
                    <a:pt x="94" y="232"/>
                    <a:pt x="74" y="232"/>
                  </a:cubicBezTo>
                  <a:cubicBezTo>
                    <a:pt x="56" y="232"/>
                    <a:pt x="42" y="228"/>
                    <a:pt x="33" y="219"/>
                  </a:cubicBezTo>
                  <a:cubicBezTo>
                    <a:pt x="29" y="214"/>
                    <a:pt x="27" y="209"/>
                    <a:pt x="27" y="203"/>
                  </a:cubicBezTo>
                  <a:cubicBezTo>
                    <a:pt x="27" y="196"/>
                    <a:pt x="30" y="191"/>
                    <a:pt x="36" y="186"/>
                  </a:cubicBezTo>
                  <a:cubicBezTo>
                    <a:pt x="45" y="179"/>
                    <a:pt x="62" y="175"/>
                    <a:pt x="85" y="175"/>
                  </a:cubicBezTo>
                  <a:cubicBezTo>
                    <a:pt x="90" y="175"/>
                    <a:pt x="99" y="175"/>
                    <a:pt x="112" y="176"/>
                  </a:cubicBezTo>
                  <a:cubicBezTo>
                    <a:pt x="112" y="160"/>
                    <a:pt x="112" y="143"/>
                    <a:pt x="112" y="127"/>
                  </a:cubicBezTo>
                  <a:cubicBezTo>
                    <a:pt x="101" y="127"/>
                    <a:pt x="89" y="128"/>
                    <a:pt x="77" y="128"/>
                  </a:cubicBezTo>
                  <a:cubicBezTo>
                    <a:pt x="64" y="128"/>
                    <a:pt x="55" y="126"/>
                    <a:pt x="49" y="122"/>
                  </a:cubicBezTo>
                  <a:cubicBezTo>
                    <a:pt x="41" y="117"/>
                    <a:pt x="37" y="106"/>
                    <a:pt x="38" y="91"/>
                  </a:cubicBezTo>
                  <a:cubicBezTo>
                    <a:pt x="39" y="88"/>
                    <a:pt x="41" y="88"/>
                    <a:pt x="43" y="91"/>
                  </a:cubicBezTo>
                  <a:cubicBezTo>
                    <a:pt x="43" y="101"/>
                    <a:pt x="45" y="108"/>
                    <a:pt x="49" y="112"/>
                  </a:cubicBezTo>
                  <a:cubicBezTo>
                    <a:pt x="54" y="117"/>
                    <a:pt x="63" y="119"/>
                    <a:pt x="77" y="119"/>
                  </a:cubicBezTo>
                  <a:cubicBezTo>
                    <a:pt x="90" y="119"/>
                    <a:pt x="102" y="118"/>
                    <a:pt x="112" y="117"/>
                  </a:cubicBezTo>
                  <a:cubicBezTo>
                    <a:pt x="112" y="100"/>
                    <a:pt x="112" y="84"/>
                    <a:pt x="112" y="67"/>
                  </a:cubicBezTo>
                  <a:cubicBezTo>
                    <a:pt x="98" y="69"/>
                    <a:pt x="81" y="69"/>
                    <a:pt x="63" y="69"/>
                  </a:cubicBezTo>
                  <a:cubicBezTo>
                    <a:pt x="49" y="69"/>
                    <a:pt x="38" y="68"/>
                    <a:pt x="30" y="66"/>
                  </a:cubicBezTo>
                  <a:cubicBezTo>
                    <a:pt x="19" y="63"/>
                    <a:pt x="9" y="57"/>
                    <a:pt x="2" y="48"/>
                  </a:cubicBezTo>
                  <a:cubicBezTo>
                    <a:pt x="0" y="44"/>
                    <a:pt x="1" y="42"/>
                    <a:pt x="5" y="45"/>
                  </a:cubicBezTo>
                  <a:cubicBezTo>
                    <a:pt x="13" y="51"/>
                    <a:pt x="21" y="56"/>
                    <a:pt x="29" y="58"/>
                  </a:cubicBezTo>
                  <a:cubicBezTo>
                    <a:pt x="34" y="60"/>
                    <a:pt x="46" y="60"/>
                    <a:pt x="66" y="60"/>
                  </a:cubicBezTo>
                  <a:cubicBezTo>
                    <a:pt x="81" y="60"/>
                    <a:pt x="96" y="59"/>
                    <a:pt x="112" y="57"/>
                  </a:cubicBezTo>
                  <a:cubicBezTo>
                    <a:pt x="112" y="51"/>
                    <a:pt x="112" y="45"/>
                    <a:pt x="112" y="38"/>
                  </a:cubicBezTo>
                  <a:cubicBezTo>
                    <a:pt x="112" y="25"/>
                    <a:pt x="111" y="17"/>
                    <a:pt x="109" y="14"/>
                  </a:cubicBezTo>
                  <a:cubicBezTo>
                    <a:pt x="105" y="9"/>
                    <a:pt x="99" y="6"/>
                    <a:pt x="90" y="6"/>
                  </a:cubicBezTo>
                  <a:cubicBezTo>
                    <a:pt x="84" y="7"/>
                    <a:pt x="84" y="6"/>
                    <a:pt x="88" y="2"/>
                  </a:cubicBezTo>
                  <a:cubicBezTo>
                    <a:pt x="92" y="0"/>
                    <a:pt x="97" y="0"/>
                    <a:pt x="103" y="0"/>
                  </a:cubicBezTo>
                  <a:cubicBezTo>
                    <a:pt x="111" y="0"/>
                    <a:pt x="119" y="3"/>
                    <a:pt x="130" y="9"/>
                  </a:cubicBezTo>
                  <a:cubicBezTo>
                    <a:pt x="135" y="12"/>
                    <a:pt x="135" y="15"/>
                    <a:pt x="130" y="20"/>
                  </a:cubicBezTo>
                  <a:cubicBezTo>
                    <a:pt x="126" y="23"/>
                    <a:pt x="124" y="29"/>
                    <a:pt x="124" y="37"/>
                  </a:cubicBezTo>
                  <a:cubicBezTo>
                    <a:pt x="124" y="43"/>
                    <a:pt x="124" y="49"/>
                    <a:pt x="124" y="55"/>
                  </a:cubicBezTo>
                  <a:close/>
                  <a:moveTo>
                    <a:pt x="78" y="183"/>
                  </a:moveTo>
                  <a:cubicBezTo>
                    <a:pt x="64" y="183"/>
                    <a:pt x="53" y="185"/>
                    <a:pt x="46" y="188"/>
                  </a:cubicBezTo>
                  <a:cubicBezTo>
                    <a:pt x="38" y="192"/>
                    <a:pt x="34" y="197"/>
                    <a:pt x="34" y="204"/>
                  </a:cubicBezTo>
                  <a:cubicBezTo>
                    <a:pt x="34" y="210"/>
                    <a:pt x="38" y="215"/>
                    <a:pt x="46" y="219"/>
                  </a:cubicBezTo>
                  <a:cubicBezTo>
                    <a:pt x="53" y="223"/>
                    <a:pt x="62" y="224"/>
                    <a:pt x="72" y="224"/>
                  </a:cubicBezTo>
                  <a:cubicBezTo>
                    <a:pt x="85" y="224"/>
                    <a:pt x="96" y="221"/>
                    <a:pt x="103" y="214"/>
                  </a:cubicBezTo>
                  <a:cubicBezTo>
                    <a:pt x="109" y="209"/>
                    <a:pt x="112" y="200"/>
                    <a:pt x="111" y="186"/>
                  </a:cubicBezTo>
                  <a:cubicBezTo>
                    <a:pt x="94" y="184"/>
                    <a:pt x="84" y="183"/>
                    <a:pt x="78" y="18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5" name="Freeform 28"/>
            <p:cNvSpPr>
              <a:spLocks noEditPoints="1"/>
            </p:cNvSpPr>
            <p:nvPr/>
          </p:nvSpPr>
          <p:spPr bwMode="invGray">
            <a:xfrm>
              <a:off x="4306821" y="3253370"/>
              <a:ext cx="171335" cy="165192"/>
            </a:xfrm>
            <a:custGeom>
              <a:avLst/>
              <a:gdLst/>
              <a:ahLst/>
              <a:cxnLst>
                <a:cxn ang="0">
                  <a:pos x="148" y="63"/>
                </a:cxn>
                <a:cxn ang="0">
                  <a:pos x="215" y="57"/>
                </a:cxn>
                <a:cxn ang="0">
                  <a:pos x="238" y="53"/>
                </a:cxn>
                <a:cxn ang="0">
                  <a:pos x="249" y="56"/>
                </a:cxn>
                <a:cxn ang="0">
                  <a:pos x="263" y="70"/>
                </a:cxn>
                <a:cxn ang="0">
                  <a:pos x="256" y="74"/>
                </a:cxn>
                <a:cxn ang="0">
                  <a:pos x="199" y="69"/>
                </a:cxn>
                <a:cxn ang="0">
                  <a:pos x="148" y="71"/>
                </a:cxn>
                <a:cxn ang="0">
                  <a:pos x="148" y="119"/>
                </a:cxn>
                <a:cxn ang="0">
                  <a:pos x="151" y="151"/>
                </a:cxn>
                <a:cxn ang="0">
                  <a:pos x="90" y="253"/>
                </a:cxn>
                <a:cxn ang="0">
                  <a:pos x="87" y="250"/>
                </a:cxn>
                <a:cxn ang="0">
                  <a:pos x="111" y="228"/>
                </a:cxn>
                <a:cxn ang="0">
                  <a:pos x="137" y="161"/>
                </a:cxn>
                <a:cxn ang="0">
                  <a:pos x="113" y="174"/>
                </a:cxn>
                <a:cxn ang="0">
                  <a:pos x="91" y="164"/>
                </a:cxn>
                <a:cxn ang="0">
                  <a:pos x="83" y="141"/>
                </a:cxn>
                <a:cxn ang="0">
                  <a:pos x="94" y="114"/>
                </a:cxn>
                <a:cxn ang="0">
                  <a:pos x="117" y="105"/>
                </a:cxn>
                <a:cxn ang="0">
                  <a:pos x="135" y="109"/>
                </a:cxn>
                <a:cxn ang="0">
                  <a:pos x="135" y="72"/>
                </a:cxn>
                <a:cxn ang="0">
                  <a:pos x="46" y="90"/>
                </a:cxn>
                <a:cxn ang="0">
                  <a:pos x="30" y="96"/>
                </a:cxn>
                <a:cxn ang="0">
                  <a:pos x="18" y="94"/>
                </a:cxn>
                <a:cxn ang="0">
                  <a:pos x="0" y="69"/>
                </a:cxn>
                <a:cxn ang="0">
                  <a:pos x="4" y="68"/>
                </a:cxn>
                <a:cxn ang="0">
                  <a:pos x="26" y="78"/>
                </a:cxn>
                <a:cxn ang="0">
                  <a:pos x="74" y="72"/>
                </a:cxn>
                <a:cxn ang="0">
                  <a:pos x="135" y="64"/>
                </a:cxn>
                <a:cxn ang="0">
                  <a:pos x="135" y="34"/>
                </a:cxn>
                <a:cxn ang="0">
                  <a:pos x="112" y="6"/>
                </a:cxn>
                <a:cxn ang="0">
                  <a:pos x="112" y="1"/>
                </a:cxn>
                <a:cxn ang="0">
                  <a:pos x="142" y="7"/>
                </a:cxn>
                <a:cxn ang="0">
                  <a:pos x="153" y="17"/>
                </a:cxn>
                <a:cxn ang="0">
                  <a:pos x="151" y="25"/>
                </a:cxn>
                <a:cxn ang="0">
                  <a:pos x="148" y="63"/>
                </a:cxn>
                <a:cxn ang="0">
                  <a:pos x="99" y="119"/>
                </a:cxn>
                <a:cxn ang="0">
                  <a:pos x="93" y="138"/>
                </a:cxn>
                <a:cxn ang="0">
                  <a:pos x="102" y="164"/>
                </a:cxn>
                <a:cxn ang="0">
                  <a:pos x="113" y="168"/>
                </a:cxn>
                <a:cxn ang="0">
                  <a:pos x="126" y="163"/>
                </a:cxn>
                <a:cxn ang="0">
                  <a:pos x="136" y="135"/>
                </a:cxn>
                <a:cxn ang="0">
                  <a:pos x="117" y="110"/>
                </a:cxn>
                <a:cxn ang="0">
                  <a:pos x="99" y="119"/>
                </a:cxn>
              </a:cxnLst>
              <a:rect l="0" t="0" r="r" b="b"/>
              <a:pathLst>
                <a:path w="264" h="254">
                  <a:moveTo>
                    <a:pt x="148" y="63"/>
                  </a:moveTo>
                  <a:cubicBezTo>
                    <a:pt x="182" y="61"/>
                    <a:pt x="204" y="59"/>
                    <a:pt x="215" y="57"/>
                  </a:cubicBezTo>
                  <a:cubicBezTo>
                    <a:pt x="220" y="57"/>
                    <a:pt x="227" y="55"/>
                    <a:pt x="238" y="53"/>
                  </a:cubicBezTo>
                  <a:cubicBezTo>
                    <a:pt x="242" y="52"/>
                    <a:pt x="245" y="53"/>
                    <a:pt x="249" y="56"/>
                  </a:cubicBezTo>
                  <a:cubicBezTo>
                    <a:pt x="257" y="63"/>
                    <a:pt x="262" y="68"/>
                    <a:pt x="263" y="70"/>
                  </a:cubicBezTo>
                  <a:cubicBezTo>
                    <a:pt x="264" y="74"/>
                    <a:pt x="262" y="76"/>
                    <a:pt x="256" y="74"/>
                  </a:cubicBezTo>
                  <a:cubicBezTo>
                    <a:pt x="241" y="71"/>
                    <a:pt x="222" y="69"/>
                    <a:pt x="199" y="69"/>
                  </a:cubicBezTo>
                  <a:cubicBezTo>
                    <a:pt x="184" y="69"/>
                    <a:pt x="167" y="69"/>
                    <a:pt x="148" y="71"/>
                  </a:cubicBezTo>
                  <a:cubicBezTo>
                    <a:pt x="148" y="87"/>
                    <a:pt x="148" y="103"/>
                    <a:pt x="148" y="119"/>
                  </a:cubicBezTo>
                  <a:cubicBezTo>
                    <a:pt x="150" y="127"/>
                    <a:pt x="151" y="137"/>
                    <a:pt x="151" y="151"/>
                  </a:cubicBezTo>
                  <a:cubicBezTo>
                    <a:pt x="151" y="198"/>
                    <a:pt x="131" y="232"/>
                    <a:pt x="90" y="253"/>
                  </a:cubicBezTo>
                  <a:cubicBezTo>
                    <a:pt x="86" y="254"/>
                    <a:pt x="85" y="253"/>
                    <a:pt x="87" y="250"/>
                  </a:cubicBezTo>
                  <a:cubicBezTo>
                    <a:pt x="96" y="243"/>
                    <a:pt x="104" y="236"/>
                    <a:pt x="111" y="228"/>
                  </a:cubicBezTo>
                  <a:cubicBezTo>
                    <a:pt x="127" y="209"/>
                    <a:pt x="136" y="187"/>
                    <a:pt x="137" y="161"/>
                  </a:cubicBezTo>
                  <a:cubicBezTo>
                    <a:pt x="131" y="170"/>
                    <a:pt x="123" y="174"/>
                    <a:pt x="113" y="174"/>
                  </a:cubicBezTo>
                  <a:cubicBezTo>
                    <a:pt x="105" y="174"/>
                    <a:pt x="97" y="171"/>
                    <a:pt x="91" y="164"/>
                  </a:cubicBezTo>
                  <a:cubicBezTo>
                    <a:pt x="85" y="159"/>
                    <a:pt x="83" y="151"/>
                    <a:pt x="83" y="141"/>
                  </a:cubicBezTo>
                  <a:cubicBezTo>
                    <a:pt x="83" y="130"/>
                    <a:pt x="87" y="121"/>
                    <a:pt x="94" y="114"/>
                  </a:cubicBezTo>
                  <a:cubicBezTo>
                    <a:pt x="100" y="108"/>
                    <a:pt x="108" y="105"/>
                    <a:pt x="117" y="105"/>
                  </a:cubicBezTo>
                  <a:cubicBezTo>
                    <a:pt x="123" y="105"/>
                    <a:pt x="129" y="106"/>
                    <a:pt x="135" y="109"/>
                  </a:cubicBezTo>
                  <a:cubicBezTo>
                    <a:pt x="135" y="97"/>
                    <a:pt x="135" y="85"/>
                    <a:pt x="135" y="72"/>
                  </a:cubicBezTo>
                  <a:cubicBezTo>
                    <a:pt x="95" y="78"/>
                    <a:pt x="65" y="84"/>
                    <a:pt x="46" y="90"/>
                  </a:cubicBezTo>
                  <a:cubicBezTo>
                    <a:pt x="38" y="92"/>
                    <a:pt x="33" y="94"/>
                    <a:pt x="30" y="96"/>
                  </a:cubicBezTo>
                  <a:cubicBezTo>
                    <a:pt x="26" y="98"/>
                    <a:pt x="21" y="97"/>
                    <a:pt x="18" y="94"/>
                  </a:cubicBezTo>
                  <a:cubicBezTo>
                    <a:pt x="9" y="88"/>
                    <a:pt x="3" y="80"/>
                    <a:pt x="0" y="69"/>
                  </a:cubicBezTo>
                  <a:cubicBezTo>
                    <a:pt x="0" y="65"/>
                    <a:pt x="1" y="65"/>
                    <a:pt x="4" y="68"/>
                  </a:cubicBezTo>
                  <a:cubicBezTo>
                    <a:pt x="8" y="74"/>
                    <a:pt x="15" y="78"/>
                    <a:pt x="26" y="78"/>
                  </a:cubicBezTo>
                  <a:cubicBezTo>
                    <a:pt x="36" y="78"/>
                    <a:pt x="52" y="76"/>
                    <a:pt x="74" y="72"/>
                  </a:cubicBezTo>
                  <a:cubicBezTo>
                    <a:pt x="91" y="69"/>
                    <a:pt x="111" y="66"/>
                    <a:pt x="135" y="64"/>
                  </a:cubicBezTo>
                  <a:cubicBezTo>
                    <a:pt x="135" y="54"/>
                    <a:pt x="135" y="44"/>
                    <a:pt x="135" y="34"/>
                  </a:cubicBezTo>
                  <a:cubicBezTo>
                    <a:pt x="135" y="17"/>
                    <a:pt x="127" y="7"/>
                    <a:pt x="112" y="6"/>
                  </a:cubicBezTo>
                  <a:cubicBezTo>
                    <a:pt x="109" y="4"/>
                    <a:pt x="109" y="3"/>
                    <a:pt x="112" y="1"/>
                  </a:cubicBezTo>
                  <a:cubicBezTo>
                    <a:pt x="125" y="0"/>
                    <a:pt x="135" y="2"/>
                    <a:pt x="142" y="7"/>
                  </a:cubicBezTo>
                  <a:cubicBezTo>
                    <a:pt x="146" y="9"/>
                    <a:pt x="150" y="12"/>
                    <a:pt x="153" y="17"/>
                  </a:cubicBezTo>
                  <a:cubicBezTo>
                    <a:pt x="156" y="21"/>
                    <a:pt x="155" y="23"/>
                    <a:pt x="151" y="25"/>
                  </a:cubicBezTo>
                  <a:cubicBezTo>
                    <a:pt x="149" y="27"/>
                    <a:pt x="148" y="40"/>
                    <a:pt x="148" y="63"/>
                  </a:cubicBezTo>
                  <a:close/>
                  <a:moveTo>
                    <a:pt x="99" y="119"/>
                  </a:moveTo>
                  <a:cubicBezTo>
                    <a:pt x="95" y="124"/>
                    <a:pt x="93" y="131"/>
                    <a:pt x="93" y="138"/>
                  </a:cubicBezTo>
                  <a:cubicBezTo>
                    <a:pt x="93" y="150"/>
                    <a:pt x="96" y="159"/>
                    <a:pt x="102" y="164"/>
                  </a:cubicBezTo>
                  <a:cubicBezTo>
                    <a:pt x="104" y="166"/>
                    <a:pt x="108" y="168"/>
                    <a:pt x="113" y="168"/>
                  </a:cubicBezTo>
                  <a:cubicBezTo>
                    <a:pt x="118" y="168"/>
                    <a:pt x="123" y="166"/>
                    <a:pt x="126" y="163"/>
                  </a:cubicBezTo>
                  <a:cubicBezTo>
                    <a:pt x="132" y="156"/>
                    <a:pt x="136" y="147"/>
                    <a:pt x="136" y="135"/>
                  </a:cubicBezTo>
                  <a:cubicBezTo>
                    <a:pt x="136" y="118"/>
                    <a:pt x="129" y="110"/>
                    <a:pt x="117" y="110"/>
                  </a:cubicBezTo>
                  <a:cubicBezTo>
                    <a:pt x="108" y="110"/>
                    <a:pt x="102" y="113"/>
                    <a:pt x="99" y="11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72" name="Rectangle 71"/>
          <p:cNvSpPr/>
          <p:nvPr/>
        </p:nvSpPr>
        <p:spPr>
          <a:xfrm>
            <a:off x="4079220"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73" name="Group 72"/>
          <p:cNvGrpSpPr/>
          <p:nvPr/>
        </p:nvGrpSpPr>
        <p:grpSpPr>
          <a:xfrm>
            <a:off x="4257021" y="5445779"/>
            <a:ext cx="607807" cy="164314"/>
            <a:chOff x="7458381" y="5575585"/>
            <a:chExt cx="830083" cy="225342"/>
          </a:xfrm>
          <a:solidFill>
            <a:srgbClr val="FFFFFF"/>
          </a:solidFill>
          <a:effectLst/>
        </p:grpSpPr>
        <p:sp>
          <p:nvSpPr>
            <p:cNvPr id="74" name="Freeform 21"/>
            <p:cNvSpPr>
              <a:spLocks noEditPoints="1"/>
            </p:cNvSpPr>
            <p:nvPr/>
          </p:nvSpPr>
          <p:spPr bwMode="invGray">
            <a:xfrm>
              <a:off x="7458381" y="5586058"/>
              <a:ext cx="135813" cy="160476"/>
            </a:xfrm>
            <a:custGeom>
              <a:avLst/>
              <a:gdLst/>
              <a:ahLst/>
              <a:cxnLst>
                <a:cxn ang="0">
                  <a:pos x="170" y="98"/>
                </a:cxn>
                <a:cxn ang="0">
                  <a:pos x="162" y="140"/>
                </a:cxn>
                <a:cxn ang="0">
                  <a:pos x="140" y="173"/>
                </a:cxn>
                <a:cxn ang="0">
                  <a:pos x="105" y="194"/>
                </a:cxn>
                <a:cxn ang="0">
                  <a:pos x="60" y="201"/>
                </a:cxn>
                <a:cxn ang="0">
                  <a:pos x="0" y="201"/>
                </a:cxn>
                <a:cxn ang="0">
                  <a:pos x="0" y="0"/>
                </a:cxn>
                <a:cxn ang="0">
                  <a:pos x="62" y="0"/>
                </a:cxn>
                <a:cxn ang="0">
                  <a:pos x="143" y="25"/>
                </a:cxn>
                <a:cxn ang="0">
                  <a:pos x="170" y="98"/>
                </a:cxn>
                <a:cxn ang="0">
                  <a:pos x="134" y="99"/>
                </a:cxn>
                <a:cxn ang="0">
                  <a:pos x="129" y="69"/>
                </a:cxn>
                <a:cxn ang="0">
                  <a:pos x="115" y="47"/>
                </a:cxn>
                <a:cxn ang="0">
                  <a:pos x="92" y="33"/>
                </a:cxn>
                <a:cxn ang="0">
                  <a:pos x="61" y="29"/>
                </a:cxn>
                <a:cxn ang="0">
                  <a:pos x="33" y="29"/>
                </a:cxn>
                <a:cxn ang="0">
                  <a:pos x="33" y="172"/>
                </a:cxn>
                <a:cxn ang="0">
                  <a:pos x="60" y="172"/>
                </a:cxn>
                <a:cxn ang="0">
                  <a:pos x="92" y="167"/>
                </a:cxn>
                <a:cxn ang="0">
                  <a:pos x="115" y="152"/>
                </a:cxn>
                <a:cxn ang="0">
                  <a:pos x="129" y="129"/>
                </a:cxn>
                <a:cxn ang="0">
                  <a:pos x="134" y="99"/>
                </a:cxn>
              </a:cxnLst>
              <a:rect l="0" t="0" r="r" b="b"/>
              <a:pathLst>
                <a:path w="170" h="201">
                  <a:moveTo>
                    <a:pt x="170" y="98"/>
                  </a:moveTo>
                  <a:cubicBezTo>
                    <a:pt x="170" y="113"/>
                    <a:pt x="167" y="128"/>
                    <a:pt x="162" y="140"/>
                  </a:cubicBezTo>
                  <a:cubicBezTo>
                    <a:pt x="157" y="153"/>
                    <a:pt x="149" y="164"/>
                    <a:pt x="140" y="173"/>
                  </a:cubicBezTo>
                  <a:cubicBezTo>
                    <a:pt x="130" y="182"/>
                    <a:pt x="119" y="189"/>
                    <a:pt x="105" y="194"/>
                  </a:cubicBezTo>
                  <a:cubicBezTo>
                    <a:pt x="92" y="199"/>
                    <a:pt x="77" y="201"/>
                    <a:pt x="60"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4" y="99"/>
                  </a:moveTo>
                  <a:cubicBezTo>
                    <a:pt x="134" y="87"/>
                    <a:pt x="133" y="77"/>
                    <a:pt x="129" y="69"/>
                  </a:cubicBezTo>
                  <a:cubicBezTo>
                    <a:pt x="126" y="60"/>
                    <a:pt x="122" y="53"/>
                    <a:pt x="115" y="47"/>
                  </a:cubicBezTo>
                  <a:cubicBezTo>
                    <a:pt x="109" y="41"/>
                    <a:pt x="101" y="36"/>
                    <a:pt x="92" y="33"/>
                  </a:cubicBezTo>
                  <a:cubicBezTo>
                    <a:pt x="83" y="30"/>
                    <a:pt x="72" y="29"/>
                    <a:pt x="61" y="29"/>
                  </a:cubicBezTo>
                  <a:cubicBezTo>
                    <a:pt x="33" y="29"/>
                    <a:pt x="33" y="29"/>
                    <a:pt x="33" y="29"/>
                  </a:cubicBezTo>
                  <a:cubicBezTo>
                    <a:pt x="33" y="172"/>
                    <a:pt x="33" y="172"/>
                    <a:pt x="33" y="172"/>
                  </a:cubicBezTo>
                  <a:cubicBezTo>
                    <a:pt x="60" y="172"/>
                    <a:pt x="60" y="172"/>
                    <a:pt x="60" y="172"/>
                  </a:cubicBezTo>
                  <a:cubicBezTo>
                    <a:pt x="72" y="172"/>
                    <a:pt x="83" y="171"/>
                    <a:pt x="92" y="167"/>
                  </a:cubicBezTo>
                  <a:cubicBezTo>
                    <a:pt x="101" y="164"/>
                    <a:pt x="109" y="159"/>
                    <a:pt x="115" y="152"/>
                  </a:cubicBezTo>
                  <a:cubicBezTo>
                    <a:pt x="121" y="146"/>
                    <a:pt x="126" y="138"/>
                    <a:pt x="129" y="129"/>
                  </a:cubicBezTo>
                  <a:cubicBezTo>
                    <a:pt x="133" y="120"/>
                    <a:pt x="134" y="110"/>
                    <a:pt x="134"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5" name="Freeform 22"/>
            <p:cNvSpPr>
              <a:spLocks/>
            </p:cNvSpPr>
            <p:nvPr/>
          </p:nvSpPr>
          <p:spPr bwMode="invGray">
            <a:xfrm>
              <a:off x="7601289" y="5631667"/>
              <a:ext cx="98313" cy="114867"/>
            </a:xfrm>
            <a:custGeom>
              <a:avLst/>
              <a:gdLst/>
              <a:ahLst/>
              <a:cxnLst>
                <a:cxn ang="0">
                  <a:pos x="109" y="279"/>
                </a:cxn>
                <a:cxn ang="0">
                  <a:pos x="291" y="279"/>
                </a:cxn>
                <a:cxn ang="0">
                  <a:pos x="291" y="340"/>
                </a:cxn>
                <a:cxn ang="0">
                  <a:pos x="0" y="340"/>
                </a:cxn>
                <a:cxn ang="0">
                  <a:pos x="0" y="314"/>
                </a:cxn>
                <a:cxn ang="0">
                  <a:pos x="184" y="61"/>
                </a:cxn>
                <a:cxn ang="0">
                  <a:pos x="19" y="61"/>
                </a:cxn>
                <a:cxn ang="0">
                  <a:pos x="19" y="0"/>
                </a:cxn>
                <a:cxn ang="0">
                  <a:pos x="288" y="0"/>
                </a:cxn>
                <a:cxn ang="0">
                  <a:pos x="288" y="30"/>
                </a:cxn>
                <a:cxn ang="0">
                  <a:pos x="109" y="279"/>
                </a:cxn>
              </a:cxnLst>
              <a:rect l="0" t="0" r="r" b="b"/>
              <a:pathLst>
                <a:path w="291" h="340">
                  <a:moveTo>
                    <a:pt x="109" y="279"/>
                  </a:moveTo>
                  <a:lnTo>
                    <a:pt x="291" y="279"/>
                  </a:lnTo>
                  <a:lnTo>
                    <a:pt x="291" y="340"/>
                  </a:lnTo>
                  <a:lnTo>
                    <a:pt x="0" y="340"/>
                  </a:lnTo>
                  <a:lnTo>
                    <a:pt x="0" y="314"/>
                  </a:lnTo>
                  <a:lnTo>
                    <a:pt x="184" y="61"/>
                  </a:lnTo>
                  <a:lnTo>
                    <a:pt x="19" y="61"/>
                  </a:lnTo>
                  <a:lnTo>
                    <a:pt x="19" y="0"/>
                  </a:lnTo>
                  <a:lnTo>
                    <a:pt x="288" y="0"/>
                  </a:lnTo>
                  <a:lnTo>
                    <a:pt x="288" y="30"/>
                  </a:lnTo>
                  <a:lnTo>
                    <a:pt x="109"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6" name="Freeform 23"/>
            <p:cNvSpPr>
              <a:spLocks noEditPoints="1"/>
            </p:cNvSpPr>
            <p:nvPr/>
          </p:nvSpPr>
          <p:spPr bwMode="invGray">
            <a:xfrm>
              <a:off x="7713791" y="5575585"/>
              <a:ext cx="32095" cy="170949"/>
            </a:xfrm>
            <a:custGeom>
              <a:avLst/>
              <a:gdLst/>
              <a:ahLst/>
              <a:cxnLst>
                <a:cxn ang="0">
                  <a:pos x="40" y="20"/>
                </a:cxn>
                <a:cxn ang="0">
                  <a:pos x="38" y="27"/>
                </a:cxn>
                <a:cxn ang="0">
                  <a:pos x="34" y="33"/>
                </a:cxn>
                <a:cxn ang="0">
                  <a:pos x="28" y="37"/>
                </a:cxn>
                <a:cxn ang="0">
                  <a:pos x="20" y="38"/>
                </a:cxn>
                <a:cxn ang="0">
                  <a:pos x="12" y="37"/>
                </a:cxn>
                <a:cxn ang="0">
                  <a:pos x="6" y="33"/>
                </a:cxn>
                <a:cxn ang="0">
                  <a:pos x="1"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10" y="36"/>
                    <a:pt x="7" y="34"/>
                    <a:pt x="6" y="33"/>
                  </a:cubicBezTo>
                  <a:cubicBezTo>
                    <a:pt x="4" y="31"/>
                    <a:pt x="2" y="29"/>
                    <a:pt x="1" y="27"/>
                  </a:cubicBezTo>
                  <a:cubicBezTo>
                    <a:pt x="1" y="24"/>
                    <a:pt x="0" y="22"/>
                    <a:pt x="0" y="20"/>
                  </a:cubicBezTo>
                  <a:cubicBezTo>
                    <a:pt x="0" y="17"/>
                    <a:pt x="1"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7" name="Freeform 24"/>
            <p:cNvSpPr>
              <a:spLocks noEditPoints="1"/>
            </p:cNvSpPr>
            <p:nvPr/>
          </p:nvSpPr>
          <p:spPr bwMode="invGray">
            <a:xfrm>
              <a:off x="7764130" y="5629302"/>
              <a:ext cx="104394" cy="159462"/>
            </a:xfrm>
            <a:custGeom>
              <a:avLst/>
              <a:gdLst/>
              <a:ahLst/>
              <a:cxnLst>
                <a:cxn ang="0">
                  <a:pos x="33" y="85"/>
                </a:cxn>
                <a:cxn ang="0">
                  <a:pos x="45" y="115"/>
                </a:cxn>
                <a:cxn ang="0">
                  <a:pos x="77" y="125"/>
                </a:cxn>
                <a:cxn ang="0">
                  <a:pos x="100" y="121"/>
                </a:cxn>
                <a:cxn ang="0">
                  <a:pos x="120" y="111"/>
                </a:cxn>
                <a:cxn ang="0">
                  <a:pos x="120" y="139"/>
                </a:cxn>
                <a:cxn ang="0">
                  <a:pos x="113" y="142"/>
                </a:cxn>
                <a:cxn ang="0">
                  <a:pos x="104" y="145"/>
                </a:cxn>
                <a:cxn ang="0">
                  <a:pos x="92" y="148"/>
                </a:cxn>
                <a:cxn ang="0">
                  <a:pos x="77" y="150"/>
                </a:cxn>
                <a:cxn ang="0">
                  <a:pos x="73" y="160"/>
                </a:cxn>
                <a:cxn ang="0">
                  <a:pos x="72" y="169"/>
                </a:cxn>
                <a:cxn ang="0">
                  <a:pos x="75" y="179"/>
                </a:cxn>
                <a:cxn ang="0">
                  <a:pos x="84" y="182"/>
                </a:cxn>
                <a:cxn ang="0">
                  <a:pos x="87" y="182"/>
                </a:cxn>
                <a:cxn ang="0">
                  <a:pos x="91" y="181"/>
                </a:cxn>
                <a:cxn ang="0">
                  <a:pos x="94" y="180"/>
                </a:cxn>
                <a:cxn ang="0">
                  <a:pos x="98" y="178"/>
                </a:cxn>
                <a:cxn ang="0">
                  <a:pos x="98" y="196"/>
                </a:cxn>
                <a:cxn ang="0">
                  <a:pos x="88" y="199"/>
                </a:cxn>
                <a:cxn ang="0">
                  <a:pos x="77" y="200"/>
                </a:cxn>
                <a:cxn ang="0">
                  <a:pos x="55" y="194"/>
                </a:cxn>
                <a:cxn ang="0">
                  <a:pos x="49" y="175"/>
                </a:cxn>
                <a:cxn ang="0">
                  <a:pos x="51" y="162"/>
                </a:cxn>
                <a:cxn ang="0">
                  <a:pos x="58" y="150"/>
                </a:cxn>
                <a:cxn ang="0">
                  <a:pos x="34" y="143"/>
                </a:cxn>
                <a:cxn ang="0">
                  <a:pos x="16" y="128"/>
                </a:cxn>
                <a:cxn ang="0">
                  <a:pos x="4" y="106"/>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200">
                  <a:moveTo>
                    <a:pt x="33" y="85"/>
                  </a:moveTo>
                  <a:cubicBezTo>
                    <a:pt x="34" y="98"/>
                    <a:pt x="38" y="108"/>
                    <a:pt x="45" y="115"/>
                  </a:cubicBezTo>
                  <a:cubicBezTo>
                    <a:pt x="53" y="122"/>
                    <a:pt x="63" y="125"/>
                    <a:pt x="77" y="125"/>
                  </a:cubicBezTo>
                  <a:cubicBezTo>
                    <a:pt x="85" y="125"/>
                    <a:pt x="92" y="124"/>
                    <a:pt x="100" y="121"/>
                  </a:cubicBezTo>
                  <a:cubicBezTo>
                    <a:pt x="108" y="119"/>
                    <a:pt x="114" y="115"/>
                    <a:pt x="120" y="111"/>
                  </a:cubicBezTo>
                  <a:cubicBezTo>
                    <a:pt x="120" y="139"/>
                    <a:pt x="120" y="139"/>
                    <a:pt x="120" y="139"/>
                  </a:cubicBezTo>
                  <a:cubicBezTo>
                    <a:pt x="118" y="140"/>
                    <a:pt x="116" y="141"/>
                    <a:pt x="113" y="142"/>
                  </a:cubicBezTo>
                  <a:cubicBezTo>
                    <a:pt x="111" y="143"/>
                    <a:pt x="107" y="144"/>
                    <a:pt x="104" y="145"/>
                  </a:cubicBezTo>
                  <a:cubicBezTo>
                    <a:pt x="100" y="147"/>
                    <a:pt x="96" y="148"/>
                    <a:pt x="92" y="148"/>
                  </a:cubicBezTo>
                  <a:cubicBezTo>
                    <a:pt x="87" y="149"/>
                    <a:pt x="82" y="150"/>
                    <a:pt x="77" y="150"/>
                  </a:cubicBezTo>
                  <a:cubicBezTo>
                    <a:pt x="76" y="153"/>
                    <a:pt x="74" y="156"/>
                    <a:pt x="73" y="160"/>
                  </a:cubicBezTo>
                  <a:cubicBezTo>
                    <a:pt x="72" y="163"/>
                    <a:pt x="72" y="166"/>
                    <a:pt x="72" y="169"/>
                  </a:cubicBezTo>
                  <a:cubicBezTo>
                    <a:pt x="72" y="174"/>
                    <a:pt x="73" y="177"/>
                    <a:pt x="75" y="179"/>
                  </a:cubicBezTo>
                  <a:cubicBezTo>
                    <a:pt x="77" y="181"/>
                    <a:pt x="80" y="182"/>
                    <a:pt x="84" y="182"/>
                  </a:cubicBezTo>
                  <a:cubicBezTo>
                    <a:pt x="85" y="182"/>
                    <a:pt x="86" y="182"/>
                    <a:pt x="87" y="182"/>
                  </a:cubicBezTo>
                  <a:cubicBezTo>
                    <a:pt x="88" y="182"/>
                    <a:pt x="89" y="181"/>
                    <a:pt x="91" y="181"/>
                  </a:cubicBezTo>
                  <a:cubicBezTo>
                    <a:pt x="92" y="181"/>
                    <a:pt x="93" y="180"/>
                    <a:pt x="94" y="180"/>
                  </a:cubicBezTo>
                  <a:cubicBezTo>
                    <a:pt x="96" y="179"/>
                    <a:pt x="97" y="179"/>
                    <a:pt x="98" y="178"/>
                  </a:cubicBezTo>
                  <a:cubicBezTo>
                    <a:pt x="98" y="196"/>
                    <a:pt x="98" y="196"/>
                    <a:pt x="98" y="196"/>
                  </a:cubicBezTo>
                  <a:cubicBezTo>
                    <a:pt x="95" y="197"/>
                    <a:pt x="92" y="198"/>
                    <a:pt x="88" y="199"/>
                  </a:cubicBezTo>
                  <a:cubicBezTo>
                    <a:pt x="84" y="200"/>
                    <a:pt x="81" y="200"/>
                    <a:pt x="77" y="200"/>
                  </a:cubicBezTo>
                  <a:cubicBezTo>
                    <a:pt x="67" y="200"/>
                    <a:pt x="60" y="198"/>
                    <a:pt x="55" y="194"/>
                  </a:cubicBezTo>
                  <a:cubicBezTo>
                    <a:pt x="51" y="189"/>
                    <a:pt x="49" y="183"/>
                    <a:pt x="49" y="175"/>
                  </a:cubicBezTo>
                  <a:cubicBezTo>
                    <a:pt x="49" y="171"/>
                    <a:pt x="49" y="166"/>
                    <a:pt x="51" y="162"/>
                  </a:cubicBezTo>
                  <a:cubicBezTo>
                    <a:pt x="53" y="158"/>
                    <a:pt x="55" y="154"/>
                    <a:pt x="58" y="150"/>
                  </a:cubicBezTo>
                  <a:cubicBezTo>
                    <a:pt x="49" y="149"/>
                    <a:pt x="41" y="147"/>
                    <a:pt x="34" y="143"/>
                  </a:cubicBezTo>
                  <a:cubicBezTo>
                    <a:pt x="27" y="139"/>
                    <a:pt x="21" y="135"/>
                    <a:pt x="16" y="128"/>
                  </a:cubicBezTo>
                  <a:cubicBezTo>
                    <a:pt x="11" y="122"/>
                    <a:pt x="7" y="115"/>
                    <a:pt x="4" y="106"/>
                  </a:cubicBezTo>
                  <a:cubicBezTo>
                    <a:pt x="1" y="97"/>
                    <a:pt x="0" y="88"/>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8" name="Freeform 25"/>
            <p:cNvSpPr>
              <a:spLocks/>
            </p:cNvSpPr>
            <p:nvPr/>
          </p:nvSpPr>
          <p:spPr bwMode="invGray">
            <a:xfrm>
              <a:off x="7888794" y="5576598"/>
              <a:ext cx="105070" cy="169936"/>
            </a:xfrm>
            <a:custGeom>
              <a:avLst/>
              <a:gdLst/>
              <a:ahLst/>
              <a:cxnLst>
                <a:cxn ang="0">
                  <a:pos x="212" y="503"/>
                </a:cxn>
                <a:cxn ang="0">
                  <a:pos x="77" y="340"/>
                </a:cxn>
                <a:cxn ang="0">
                  <a:pos x="77" y="340"/>
                </a:cxn>
                <a:cxn ang="0">
                  <a:pos x="77" y="503"/>
                </a:cxn>
                <a:cxn ang="0">
                  <a:pos x="0" y="503"/>
                </a:cxn>
                <a:cxn ang="0">
                  <a:pos x="0" y="0"/>
                </a:cxn>
                <a:cxn ang="0">
                  <a:pos x="77" y="0"/>
                </a:cxn>
                <a:cxn ang="0">
                  <a:pos x="77" y="319"/>
                </a:cxn>
                <a:cxn ang="0">
                  <a:pos x="77" y="319"/>
                </a:cxn>
                <a:cxn ang="0">
                  <a:pos x="205" y="163"/>
                </a:cxn>
                <a:cxn ang="0">
                  <a:pos x="302" y="163"/>
                </a:cxn>
                <a:cxn ang="0">
                  <a:pos x="155" y="326"/>
                </a:cxn>
                <a:cxn ang="0">
                  <a:pos x="311" y="503"/>
                </a:cxn>
                <a:cxn ang="0">
                  <a:pos x="212" y="503"/>
                </a:cxn>
              </a:cxnLst>
              <a:rect l="0" t="0" r="r" b="b"/>
              <a:pathLst>
                <a:path w="311" h="503">
                  <a:moveTo>
                    <a:pt x="212" y="503"/>
                  </a:moveTo>
                  <a:lnTo>
                    <a:pt x="77" y="340"/>
                  </a:lnTo>
                  <a:lnTo>
                    <a:pt x="77" y="340"/>
                  </a:lnTo>
                  <a:lnTo>
                    <a:pt x="77" y="503"/>
                  </a:lnTo>
                  <a:lnTo>
                    <a:pt x="0" y="503"/>
                  </a:lnTo>
                  <a:lnTo>
                    <a:pt x="0" y="0"/>
                  </a:lnTo>
                  <a:lnTo>
                    <a:pt x="77" y="0"/>
                  </a:lnTo>
                  <a:lnTo>
                    <a:pt x="77" y="319"/>
                  </a:lnTo>
                  <a:lnTo>
                    <a:pt x="77" y="319"/>
                  </a:lnTo>
                  <a:lnTo>
                    <a:pt x="205" y="163"/>
                  </a:lnTo>
                  <a:lnTo>
                    <a:pt x="302" y="163"/>
                  </a:lnTo>
                  <a:lnTo>
                    <a:pt x="155" y="326"/>
                  </a:lnTo>
                  <a:lnTo>
                    <a:pt x="311" y="503"/>
                  </a:lnTo>
                  <a:lnTo>
                    <a:pt x="212"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9" name="Freeform 26"/>
            <p:cNvSpPr>
              <a:spLocks/>
            </p:cNvSpPr>
            <p:nvPr/>
          </p:nvSpPr>
          <p:spPr bwMode="invGray">
            <a:xfrm>
              <a:off x="8003661" y="5631667"/>
              <a:ext cx="102705" cy="117908"/>
            </a:xfrm>
            <a:custGeom>
              <a:avLst/>
              <a:gdLst/>
              <a:ahLst/>
              <a:cxnLst>
                <a:cxn ang="0">
                  <a:pos x="96" y="144"/>
                </a:cxn>
                <a:cxn ang="0">
                  <a:pos x="96" y="123"/>
                </a:cxn>
                <a:cxn ang="0">
                  <a:pos x="95" y="123"/>
                </a:cxn>
                <a:cxn ang="0">
                  <a:pos x="88" y="132"/>
                </a:cxn>
                <a:cxn ang="0">
                  <a:pos x="78" y="140"/>
                </a:cxn>
                <a:cxn ang="0">
                  <a:pos x="66" y="146"/>
                </a:cxn>
                <a:cxn ang="0">
                  <a:pos x="52" y="148"/>
                </a:cxn>
                <a:cxn ang="0">
                  <a:pos x="14" y="133"/>
                </a:cxn>
                <a:cxn ang="0">
                  <a:pos x="0" y="88"/>
                </a:cxn>
                <a:cxn ang="0">
                  <a:pos x="0" y="0"/>
                </a:cxn>
                <a:cxn ang="0">
                  <a:pos x="33" y="0"/>
                </a:cxn>
                <a:cxn ang="0">
                  <a:pos x="33" y="84"/>
                </a:cxn>
                <a:cxn ang="0">
                  <a:pos x="35" y="101"/>
                </a:cxn>
                <a:cxn ang="0">
                  <a:pos x="42" y="113"/>
                </a:cxn>
                <a:cxn ang="0">
                  <a:pos x="51" y="119"/>
                </a:cxn>
                <a:cxn ang="0">
                  <a:pos x="63" y="121"/>
                </a:cxn>
                <a:cxn ang="0">
                  <a:pos x="76" y="119"/>
                </a:cxn>
                <a:cxn ang="0">
                  <a:pos x="86" y="111"/>
                </a:cxn>
                <a:cxn ang="0">
                  <a:pos x="93" y="100"/>
                </a:cxn>
                <a:cxn ang="0">
                  <a:pos x="96" y="84"/>
                </a:cxn>
                <a:cxn ang="0">
                  <a:pos x="96" y="0"/>
                </a:cxn>
                <a:cxn ang="0">
                  <a:pos x="129" y="0"/>
                </a:cxn>
                <a:cxn ang="0">
                  <a:pos x="129" y="144"/>
                </a:cxn>
                <a:cxn ang="0">
                  <a:pos x="96" y="144"/>
                </a:cxn>
              </a:cxnLst>
              <a:rect l="0" t="0" r="r" b="b"/>
              <a:pathLst>
                <a:path w="129" h="148">
                  <a:moveTo>
                    <a:pt x="96" y="144"/>
                  </a:moveTo>
                  <a:cubicBezTo>
                    <a:pt x="96" y="123"/>
                    <a:pt x="96" y="123"/>
                    <a:pt x="96" y="123"/>
                  </a:cubicBezTo>
                  <a:cubicBezTo>
                    <a:pt x="95" y="123"/>
                    <a:pt x="95" y="123"/>
                    <a:pt x="95" y="123"/>
                  </a:cubicBezTo>
                  <a:cubicBezTo>
                    <a:pt x="93" y="126"/>
                    <a:pt x="91" y="129"/>
                    <a:pt x="88" y="132"/>
                  </a:cubicBezTo>
                  <a:cubicBezTo>
                    <a:pt x="85" y="135"/>
                    <a:pt x="82" y="138"/>
                    <a:pt x="78" y="140"/>
                  </a:cubicBezTo>
                  <a:cubicBezTo>
                    <a:pt x="75" y="143"/>
                    <a:pt x="71" y="144"/>
                    <a:pt x="66" y="146"/>
                  </a:cubicBezTo>
                  <a:cubicBezTo>
                    <a:pt x="62" y="147"/>
                    <a:pt x="57" y="148"/>
                    <a:pt x="52" y="148"/>
                  </a:cubicBezTo>
                  <a:cubicBezTo>
                    <a:pt x="35" y="148"/>
                    <a:pt x="22" y="143"/>
                    <a:pt x="14" y="133"/>
                  </a:cubicBezTo>
                  <a:cubicBezTo>
                    <a:pt x="5" y="123"/>
                    <a:pt x="0" y="108"/>
                    <a:pt x="0" y="88"/>
                  </a:cubicBezTo>
                  <a:cubicBezTo>
                    <a:pt x="0" y="0"/>
                    <a:pt x="0" y="0"/>
                    <a:pt x="0" y="0"/>
                  </a:cubicBezTo>
                  <a:cubicBezTo>
                    <a:pt x="33" y="0"/>
                    <a:pt x="33" y="0"/>
                    <a:pt x="33" y="0"/>
                  </a:cubicBezTo>
                  <a:cubicBezTo>
                    <a:pt x="33" y="84"/>
                    <a:pt x="33" y="84"/>
                    <a:pt x="33" y="84"/>
                  </a:cubicBezTo>
                  <a:cubicBezTo>
                    <a:pt x="33" y="90"/>
                    <a:pt x="34" y="96"/>
                    <a:pt x="35" y="101"/>
                  </a:cubicBezTo>
                  <a:cubicBezTo>
                    <a:pt x="37" y="106"/>
                    <a:pt x="39" y="110"/>
                    <a:pt x="42" y="113"/>
                  </a:cubicBezTo>
                  <a:cubicBezTo>
                    <a:pt x="44" y="116"/>
                    <a:pt x="47" y="118"/>
                    <a:pt x="51" y="119"/>
                  </a:cubicBezTo>
                  <a:cubicBezTo>
                    <a:pt x="55" y="120"/>
                    <a:pt x="59" y="121"/>
                    <a:pt x="63" y="121"/>
                  </a:cubicBezTo>
                  <a:cubicBezTo>
                    <a:pt x="68" y="121"/>
                    <a:pt x="72" y="120"/>
                    <a:pt x="76" y="119"/>
                  </a:cubicBezTo>
                  <a:cubicBezTo>
                    <a:pt x="80" y="117"/>
                    <a:pt x="83" y="115"/>
                    <a:pt x="86" y="111"/>
                  </a:cubicBezTo>
                  <a:cubicBezTo>
                    <a:pt x="89" y="108"/>
                    <a:pt x="91" y="104"/>
                    <a:pt x="93" y="100"/>
                  </a:cubicBezTo>
                  <a:cubicBezTo>
                    <a:pt x="95" y="95"/>
                    <a:pt x="96" y="89"/>
                    <a:pt x="96" y="84"/>
                  </a:cubicBezTo>
                  <a:cubicBezTo>
                    <a:pt x="96" y="0"/>
                    <a:pt x="96" y="0"/>
                    <a:pt x="96" y="0"/>
                  </a:cubicBezTo>
                  <a:cubicBezTo>
                    <a:pt x="129" y="0"/>
                    <a:pt x="129" y="0"/>
                    <a:pt x="129" y="0"/>
                  </a:cubicBezTo>
                  <a:cubicBezTo>
                    <a:pt x="129" y="144"/>
                    <a:pt x="129" y="144"/>
                    <a:pt x="129" y="144"/>
                  </a:cubicBezTo>
                  <a:lnTo>
                    <a:pt x="96"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0" name="Freeform 27"/>
            <p:cNvSpPr>
              <a:spLocks noEditPoints="1"/>
            </p:cNvSpPr>
            <p:nvPr/>
          </p:nvSpPr>
          <p:spPr bwMode="invGray">
            <a:xfrm>
              <a:off x="8099947" y="5575585"/>
              <a:ext cx="65542" cy="225342"/>
            </a:xfrm>
            <a:custGeom>
              <a:avLst/>
              <a:gdLst/>
              <a:ahLst/>
              <a:cxnLst>
                <a:cxn ang="0">
                  <a:pos x="74" y="238"/>
                </a:cxn>
                <a:cxn ang="0">
                  <a:pos x="63" y="261"/>
                </a:cxn>
                <a:cxn ang="0">
                  <a:pos x="45" y="276"/>
                </a:cxn>
                <a:cxn ang="0">
                  <a:pos x="20" y="282"/>
                </a:cxn>
                <a:cxn ang="0">
                  <a:pos x="15" y="281"/>
                </a:cxn>
                <a:cxn ang="0">
                  <a:pos x="9" y="280"/>
                </a:cxn>
                <a:cxn ang="0">
                  <a:pos x="4" y="279"/>
                </a:cxn>
                <a:cxn ang="0">
                  <a:pos x="0" y="278"/>
                </a:cxn>
                <a:cxn ang="0">
                  <a:pos x="0" y="250"/>
                </a:cxn>
                <a:cxn ang="0">
                  <a:pos x="9" y="254"/>
                </a:cxn>
                <a:cxn ang="0">
                  <a:pos x="18" y="255"/>
                </a:cxn>
                <a:cxn ang="0">
                  <a:pos x="29" y="253"/>
                </a:cxn>
                <a:cxn ang="0">
                  <a:pos x="37" y="246"/>
                </a:cxn>
                <a:cxn ang="0">
                  <a:pos x="43" y="232"/>
                </a:cxn>
                <a:cxn ang="0">
                  <a:pos x="45" y="213"/>
                </a:cxn>
                <a:cxn ang="0">
                  <a:pos x="45" y="70"/>
                </a:cxn>
                <a:cxn ang="0">
                  <a:pos x="78" y="70"/>
                </a:cxn>
                <a:cxn ang="0">
                  <a:pos x="78" y="209"/>
                </a:cxn>
                <a:cxn ang="0">
                  <a:pos x="74" y="238"/>
                </a:cxn>
                <a:cxn ang="0">
                  <a:pos x="82" y="20"/>
                </a:cxn>
                <a:cxn ang="0">
                  <a:pos x="80" y="27"/>
                </a:cxn>
                <a:cxn ang="0">
                  <a:pos x="76" y="33"/>
                </a:cxn>
                <a:cxn ang="0">
                  <a:pos x="70" y="37"/>
                </a:cxn>
                <a:cxn ang="0">
                  <a:pos x="62" y="38"/>
                </a:cxn>
                <a:cxn ang="0">
                  <a:pos x="54" y="37"/>
                </a:cxn>
                <a:cxn ang="0">
                  <a:pos x="48" y="33"/>
                </a:cxn>
                <a:cxn ang="0">
                  <a:pos x="44" y="27"/>
                </a:cxn>
                <a:cxn ang="0">
                  <a:pos x="42" y="20"/>
                </a:cxn>
                <a:cxn ang="0">
                  <a:pos x="44" y="12"/>
                </a:cxn>
                <a:cxn ang="0">
                  <a:pos x="48" y="6"/>
                </a:cxn>
                <a:cxn ang="0">
                  <a:pos x="54" y="2"/>
                </a:cxn>
                <a:cxn ang="0">
                  <a:pos x="62" y="0"/>
                </a:cxn>
                <a:cxn ang="0">
                  <a:pos x="70" y="2"/>
                </a:cxn>
                <a:cxn ang="0">
                  <a:pos x="76" y="6"/>
                </a:cxn>
                <a:cxn ang="0">
                  <a:pos x="80" y="12"/>
                </a:cxn>
                <a:cxn ang="0">
                  <a:pos x="82" y="20"/>
                </a:cxn>
              </a:cxnLst>
              <a:rect l="0" t="0" r="r" b="b"/>
              <a:pathLst>
                <a:path w="82" h="282">
                  <a:moveTo>
                    <a:pt x="74" y="238"/>
                  </a:moveTo>
                  <a:cubicBezTo>
                    <a:pt x="72" y="247"/>
                    <a:pt x="68" y="255"/>
                    <a:pt x="63" y="261"/>
                  </a:cubicBezTo>
                  <a:cubicBezTo>
                    <a:pt x="59" y="268"/>
                    <a:pt x="52" y="273"/>
                    <a:pt x="45" y="276"/>
                  </a:cubicBezTo>
                  <a:cubicBezTo>
                    <a:pt x="38" y="280"/>
                    <a:pt x="30" y="282"/>
                    <a:pt x="20" y="282"/>
                  </a:cubicBezTo>
                  <a:cubicBezTo>
                    <a:pt x="18" y="282"/>
                    <a:pt x="16" y="282"/>
                    <a:pt x="15" y="281"/>
                  </a:cubicBezTo>
                  <a:cubicBezTo>
                    <a:pt x="13" y="281"/>
                    <a:pt x="11" y="281"/>
                    <a:pt x="9" y="280"/>
                  </a:cubicBezTo>
                  <a:cubicBezTo>
                    <a:pt x="8" y="280"/>
                    <a:pt x="6" y="280"/>
                    <a:pt x="4" y="279"/>
                  </a:cubicBezTo>
                  <a:cubicBezTo>
                    <a:pt x="3" y="279"/>
                    <a:pt x="1" y="278"/>
                    <a:pt x="0" y="278"/>
                  </a:cubicBezTo>
                  <a:cubicBezTo>
                    <a:pt x="0" y="250"/>
                    <a:pt x="0" y="250"/>
                    <a:pt x="0" y="250"/>
                  </a:cubicBezTo>
                  <a:cubicBezTo>
                    <a:pt x="3" y="251"/>
                    <a:pt x="6" y="252"/>
                    <a:pt x="9" y="254"/>
                  </a:cubicBezTo>
                  <a:cubicBezTo>
                    <a:pt x="12" y="255"/>
                    <a:pt x="16" y="255"/>
                    <a:pt x="18" y="255"/>
                  </a:cubicBezTo>
                  <a:cubicBezTo>
                    <a:pt x="22" y="255"/>
                    <a:pt x="26" y="255"/>
                    <a:pt x="29" y="253"/>
                  </a:cubicBezTo>
                  <a:cubicBezTo>
                    <a:pt x="32" y="251"/>
                    <a:pt x="35" y="249"/>
                    <a:pt x="37" y="246"/>
                  </a:cubicBezTo>
                  <a:cubicBezTo>
                    <a:pt x="40" y="242"/>
                    <a:pt x="42" y="238"/>
                    <a:pt x="43" y="232"/>
                  </a:cubicBezTo>
                  <a:cubicBezTo>
                    <a:pt x="45" y="227"/>
                    <a:pt x="45" y="220"/>
                    <a:pt x="45" y="213"/>
                  </a:cubicBezTo>
                  <a:cubicBezTo>
                    <a:pt x="45" y="70"/>
                    <a:pt x="45" y="70"/>
                    <a:pt x="45" y="70"/>
                  </a:cubicBezTo>
                  <a:cubicBezTo>
                    <a:pt x="78" y="70"/>
                    <a:pt x="78" y="70"/>
                    <a:pt x="78" y="70"/>
                  </a:cubicBezTo>
                  <a:cubicBezTo>
                    <a:pt x="78" y="209"/>
                    <a:pt x="78" y="209"/>
                    <a:pt x="78" y="209"/>
                  </a:cubicBezTo>
                  <a:cubicBezTo>
                    <a:pt x="78" y="220"/>
                    <a:pt x="77" y="229"/>
                    <a:pt x="74" y="238"/>
                  </a:cubicBezTo>
                  <a:close/>
                  <a:moveTo>
                    <a:pt x="82" y="20"/>
                  </a:moveTo>
                  <a:cubicBezTo>
                    <a:pt x="82" y="22"/>
                    <a:pt x="81" y="24"/>
                    <a:pt x="80" y="27"/>
                  </a:cubicBezTo>
                  <a:cubicBezTo>
                    <a:pt x="79" y="29"/>
                    <a:pt x="78" y="31"/>
                    <a:pt x="76" y="33"/>
                  </a:cubicBezTo>
                  <a:cubicBezTo>
                    <a:pt x="74" y="34"/>
                    <a:pt x="72" y="36"/>
                    <a:pt x="70" y="37"/>
                  </a:cubicBezTo>
                  <a:cubicBezTo>
                    <a:pt x="67" y="38"/>
                    <a:pt x="65" y="38"/>
                    <a:pt x="62" y="38"/>
                  </a:cubicBezTo>
                  <a:cubicBezTo>
                    <a:pt x="59" y="38"/>
                    <a:pt x="56" y="38"/>
                    <a:pt x="54" y="37"/>
                  </a:cubicBezTo>
                  <a:cubicBezTo>
                    <a:pt x="52" y="36"/>
                    <a:pt x="49" y="34"/>
                    <a:pt x="48" y="33"/>
                  </a:cubicBezTo>
                  <a:cubicBezTo>
                    <a:pt x="46" y="31"/>
                    <a:pt x="45" y="29"/>
                    <a:pt x="44" y="27"/>
                  </a:cubicBezTo>
                  <a:cubicBezTo>
                    <a:pt x="43" y="24"/>
                    <a:pt x="42" y="22"/>
                    <a:pt x="42" y="20"/>
                  </a:cubicBezTo>
                  <a:cubicBezTo>
                    <a:pt x="42" y="17"/>
                    <a:pt x="43" y="14"/>
                    <a:pt x="44" y="12"/>
                  </a:cubicBezTo>
                  <a:cubicBezTo>
                    <a:pt x="45" y="10"/>
                    <a:pt x="46" y="8"/>
                    <a:pt x="48" y="6"/>
                  </a:cubicBezTo>
                  <a:cubicBezTo>
                    <a:pt x="50" y="4"/>
                    <a:pt x="52" y="3"/>
                    <a:pt x="54" y="2"/>
                  </a:cubicBezTo>
                  <a:cubicBezTo>
                    <a:pt x="56" y="1"/>
                    <a:pt x="59" y="0"/>
                    <a:pt x="62" y="0"/>
                  </a:cubicBezTo>
                  <a:cubicBezTo>
                    <a:pt x="65" y="0"/>
                    <a:pt x="67" y="1"/>
                    <a:pt x="70" y="2"/>
                  </a:cubicBezTo>
                  <a:cubicBezTo>
                    <a:pt x="72" y="3"/>
                    <a:pt x="74" y="4"/>
                    <a:pt x="76" y="6"/>
                  </a:cubicBezTo>
                  <a:cubicBezTo>
                    <a:pt x="78" y="8"/>
                    <a:pt x="79" y="10"/>
                    <a:pt x="80" y="12"/>
                  </a:cubicBezTo>
                  <a:cubicBezTo>
                    <a:pt x="81" y="14"/>
                    <a:pt x="82" y="17"/>
                    <a:pt x="82"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1" name="Freeform 28"/>
            <p:cNvSpPr>
              <a:spLocks noEditPoints="1"/>
            </p:cNvSpPr>
            <p:nvPr/>
          </p:nvSpPr>
          <p:spPr bwMode="invGray">
            <a:xfrm>
              <a:off x="8183732" y="5629302"/>
              <a:ext cx="104732" cy="159462"/>
            </a:xfrm>
            <a:custGeom>
              <a:avLst/>
              <a:gdLst/>
              <a:ahLst/>
              <a:cxnLst>
                <a:cxn ang="0">
                  <a:pos x="33" y="85"/>
                </a:cxn>
                <a:cxn ang="0">
                  <a:pos x="45" y="115"/>
                </a:cxn>
                <a:cxn ang="0">
                  <a:pos x="77" y="125"/>
                </a:cxn>
                <a:cxn ang="0">
                  <a:pos x="100" y="121"/>
                </a:cxn>
                <a:cxn ang="0">
                  <a:pos x="120" y="111"/>
                </a:cxn>
                <a:cxn ang="0">
                  <a:pos x="120" y="139"/>
                </a:cxn>
                <a:cxn ang="0">
                  <a:pos x="113" y="142"/>
                </a:cxn>
                <a:cxn ang="0">
                  <a:pos x="104" y="145"/>
                </a:cxn>
                <a:cxn ang="0">
                  <a:pos x="92" y="148"/>
                </a:cxn>
                <a:cxn ang="0">
                  <a:pos x="77" y="150"/>
                </a:cxn>
                <a:cxn ang="0">
                  <a:pos x="73" y="160"/>
                </a:cxn>
                <a:cxn ang="0">
                  <a:pos x="72" y="169"/>
                </a:cxn>
                <a:cxn ang="0">
                  <a:pos x="75" y="179"/>
                </a:cxn>
                <a:cxn ang="0">
                  <a:pos x="84" y="182"/>
                </a:cxn>
                <a:cxn ang="0">
                  <a:pos x="87" y="182"/>
                </a:cxn>
                <a:cxn ang="0">
                  <a:pos x="91" y="181"/>
                </a:cxn>
                <a:cxn ang="0">
                  <a:pos x="94" y="180"/>
                </a:cxn>
                <a:cxn ang="0">
                  <a:pos x="98" y="178"/>
                </a:cxn>
                <a:cxn ang="0">
                  <a:pos x="98" y="196"/>
                </a:cxn>
                <a:cxn ang="0">
                  <a:pos x="88" y="199"/>
                </a:cxn>
                <a:cxn ang="0">
                  <a:pos x="77" y="200"/>
                </a:cxn>
                <a:cxn ang="0">
                  <a:pos x="56" y="194"/>
                </a:cxn>
                <a:cxn ang="0">
                  <a:pos x="49" y="175"/>
                </a:cxn>
                <a:cxn ang="0">
                  <a:pos x="51" y="162"/>
                </a:cxn>
                <a:cxn ang="0">
                  <a:pos x="58" y="150"/>
                </a:cxn>
                <a:cxn ang="0">
                  <a:pos x="34" y="143"/>
                </a:cxn>
                <a:cxn ang="0">
                  <a:pos x="16" y="128"/>
                </a:cxn>
                <a:cxn ang="0">
                  <a:pos x="4" y="106"/>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200">
                  <a:moveTo>
                    <a:pt x="33" y="85"/>
                  </a:moveTo>
                  <a:cubicBezTo>
                    <a:pt x="34" y="98"/>
                    <a:pt x="38" y="108"/>
                    <a:pt x="45" y="115"/>
                  </a:cubicBezTo>
                  <a:cubicBezTo>
                    <a:pt x="53" y="122"/>
                    <a:pt x="63" y="125"/>
                    <a:pt x="77" y="125"/>
                  </a:cubicBezTo>
                  <a:cubicBezTo>
                    <a:pt x="85" y="125"/>
                    <a:pt x="93" y="124"/>
                    <a:pt x="100" y="121"/>
                  </a:cubicBezTo>
                  <a:cubicBezTo>
                    <a:pt x="108" y="119"/>
                    <a:pt x="114" y="115"/>
                    <a:pt x="120" y="111"/>
                  </a:cubicBezTo>
                  <a:cubicBezTo>
                    <a:pt x="120" y="139"/>
                    <a:pt x="120" y="139"/>
                    <a:pt x="120" y="139"/>
                  </a:cubicBezTo>
                  <a:cubicBezTo>
                    <a:pt x="118" y="140"/>
                    <a:pt x="116" y="141"/>
                    <a:pt x="113" y="142"/>
                  </a:cubicBezTo>
                  <a:cubicBezTo>
                    <a:pt x="111" y="143"/>
                    <a:pt x="107" y="144"/>
                    <a:pt x="104" y="145"/>
                  </a:cubicBezTo>
                  <a:cubicBezTo>
                    <a:pt x="100" y="147"/>
                    <a:pt x="96" y="148"/>
                    <a:pt x="92" y="148"/>
                  </a:cubicBezTo>
                  <a:cubicBezTo>
                    <a:pt x="87" y="149"/>
                    <a:pt x="82" y="150"/>
                    <a:pt x="77" y="150"/>
                  </a:cubicBezTo>
                  <a:cubicBezTo>
                    <a:pt x="76" y="153"/>
                    <a:pt x="74" y="156"/>
                    <a:pt x="73" y="160"/>
                  </a:cubicBezTo>
                  <a:cubicBezTo>
                    <a:pt x="72" y="163"/>
                    <a:pt x="72" y="166"/>
                    <a:pt x="72" y="169"/>
                  </a:cubicBezTo>
                  <a:cubicBezTo>
                    <a:pt x="72" y="174"/>
                    <a:pt x="73" y="177"/>
                    <a:pt x="75" y="179"/>
                  </a:cubicBezTo>
                  <a:cubicBezTo>
                    <a:pt x="77" y="181"/>
                    <a:pt x="80" y="182"/>
                    <a:pt x="84" y="182"/>
                  </a:cubicBezTo>
                  <a:cubicBezTo>
                    <a:pt x="85" y="182"/>
                    <a:pt x="86" y="182"/>
                    <a:pt x="87" y="182"/>
                  </a:cubicBezTo>
                  <a:cubicBezTo>
                    <a:pt x="88" y="182"/>
                    <a:pt x="89" y="181"/>
                    <a:pt x="91" y="181"/>
                  </a:cubicBezTo>
                  <a:cubicBezTo>
                    <a:pt x="92" y="181"/>
                    <a:pt x="93" y="180"/>
                    <a:pt x="94" y="180"/>
                  </a:cubicBezTo>
                  <a:cubicBezTo>
                    <a:pt x="96" y="179"/>
                    <a:pt x="97" y="179"/>
                    <a:pt x="98" y="178"/>
                  </a:cubicBezTo>
                  <a:cubicBezTo>
                    <a:pt x="98" y="196"/>
                    <a:pt x="98" y="196"/>
                    <a:pt x="98" y="196"/>
                  </a:cubicBezTo>
                  <a:cubicBezTo>
                    <a:pt x="95" y="197"/>
                    <a:pt x="92" y="198"/>
                    <a:pt x="88" y="199"/>
                  </a:cubicBezTo>
                  <a:cubicBezTo>
                    <a:pt x="85" y="200"/>
                    <a:pt x="81" y="200"/>
                    <a:pt x="77" y="200"/>
                  </a:cubicBezTo>
                  <a:cubicBezTo>
                    <a:pt x="67" y="200"/>
                    <a:pt x="60" y="198"/>
                    <a:pt x="56" y="194"/>
                  </a:cubicBezTo>
                  <a:cubicBezTo>
                    <a:pt x="51" y="189"/>
                    <a:pt x="49" y="183"/>
                    <a:pt x="49" y="175"/>
                  </a:cubicBezTo>
                  <a:cubicBezTo>
                    <a:pt x="49" y="171"/>
                    <a:pt x="49" y="166"/>
                    <a:pt x="51" y="162"/>
                  </a:cubicBezTo>
                  <a:cubicBezTo>
                    <a:pt x="53" y="158"/>
                    <a:pt x="55" y="154"/>
                    <a:pt x="58" y="150"/>
                  </a:cubicBezTo>
                  <a:cubicBezTo>
                    <a:pt x="49" y="149"/>
                    <a:pt x="41" y="147"/>
                    <a:pt x="34" y="143"/>
                  </a:cubicBezTo>
                  <a:cubicBezTo>
                    <a:pt x="27" y="139"/>
                    <a:pt x="21" y="135"/>
                    <a:pt x="16" y="128"/>
                  </a:cubicBezTo>
                  <a:cubicBezTo>
                    <a:pt x="11" y="122"/>
                    <a:pt x="7" y="115"/>
                    <a:pt x="4" y="106"/>
                  </a:cubicBezTo>
                  <a:cubicBezTo>
                    <a:pt x="1" y="97"/>
                    <a:pt x="0" y="88"/>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3"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83" name="Rectangle 82"/>
          <p:cNvSpPr/>
          <p:nvPr/>
        </p:nvSpPr>
        <p:spPr>
          <a:xfrm>
            <a:off x="2016807"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84" name="Group 83"/>
          <p:cNvGrpSpPr/>
          <p:nvPr/>
        </p:nvGrpSpPr>
        <p:grpSpPr>
          <a:xfrm>
            <a:off x="2215741" y="4442822"/>
            <a:ext cx="560841" cy="144390"/>
            <a:chOff x="4872260" y="5575584"/>
            <a:chExt cx="765942" cy="198016"/>
          </a:xfrm>
          <a:solidFill>
            <a:srgbClr val="FFFFFF"/>
          </a:solidFill>
          <a:effectLst/>
        </p:grpSpPr>
        <p:sp>
          <p:nvSpPr>
            <p:cNvPr id="85" name="Freeform 30"/>
            <p:cNvSpPr>
              <a:spLocks noEditPoints="1"/>
            </p:cNvSpPr>
            <p:nvPr/>
          </p:nvSpPr>
          <p:spPr bwMode="invGray">
            <a:xfrm>
              <a:off x="4872260" y="5578313"/>
              <a:ext cx="145392" cy="181255"/>
            </a:xfrm>
            <a:custGeom>
              <a:avLst/>
              <a:gdLst/>
              <a:ahLst/>
              <a:cxnLst>
                <a:cxn ang="0">
                  <a:pos x="131" y="197"/>
                </a:cxn>
                <a:cxn ang="0">
                  <a:pos x="131" y="144"/>
                </a:cxn>
                <a:cxn ang="0">
                  <a:pos x="27" y="144"/>
                </a:cxn>
                <a:cxn ang="0">
                  <a:pos x="27" y="197"/>
                </a:cxn>
                <a:cxn ang="0">
                  <a:pos x="0" y="197"/>
                </a:cxn>
                <a:cxn ang="0">
                  <a:pos x="0" y="118"/>
                </a:cxn>
                <a:cxn ang="0">
                  <a:pos x="13" y="118"/>
                </a:cxn>
                <a:cxn ang="0">
                  <a:pos x="38" y="65"/>
                </a:cxn>
                <a:cxn ang="0">
                  <a:pos x="48" y="0"/>
                </a:cxn>
                <a:cxn ang="0">
                  <a:pos x="135" y="0"/>
                </a:cxn>
                <a:cxn ang="0">
                  <a:pos x="135" y="118"/>
                </a:cxn>
                <a:cxn ang="0">
                  <a:pos x="158" y="118"/>
                </a:cxn>
                <a:cxn ang="0">
                  <a:pos x="158" y="197"/>
                </a:cxn>
                <a:cxn ang="0">
                  <a:pos x="131" y="197"/>
                </a:cxn>
                <a:cxn ang="0">
                  <a:pos x="103" y="26"/>
                </a:cxn>
                <a:cxn ang="0">
                  <a:pos x="73" y="26"/>
                </a:cxn>
                <a:cxn ang="0">
                  <a:pos x="65" y="74"/>
                </a:cxn>
                <a:cxn ang="0">
                  <a:pos x="46" y="118"/>
                </a:cxn>
                <a:cxn ang="0">
                  <a:pos x="103" y="118"/>
                </a:cxn>
                <a:cxn ang="0">
                  <a:pos x="103" y="26"/>
                </a:cxn>
              </a:cxnLst>
              <a:rect l="0" t="0" r="r" b="b"/>
              <a:pathLst>
                <a:path w="158" h="197">
                  <a:moveTo>
                    <a:pt x="131" y="197"/>
                  </a:moveTo>
                  <a:cubicBezTo>
                    <a:pt x="131" y="144"/>
                    <a:pt x="131" y="144"/>
                    <a:pt x="131" y="144"/>
                  </a:cubicBezTo>
                  <a:cubicBezTo>
                    <a:pt x="27" y="144"/>
                    <a:pt x="27" y="144"/>
                    <a:pt x="27" y="144"/>
                  </a:cubicBezTo>
                  <a:cubicBezTo>
                    <a:pt x="27" y="197"/>
                    <a:pt x="27" y="197"/>
                    <a:pt x="27" y="197"/>
                  </a:cubicBezTo>
                  <a:cubicBezTo>
                    <a:pt x="0" y="197"/>
                    <a:pt x="0" y="197"/>
                    <a:pt x="0" y="197"/>
                  </a:cubicBezTo>
                  <a:cubicBezTo>
                    <a:pt x="0" y="118"/>
                    <a:pt x="0" y="118"/>
                    <a:pt x="0" y="118"/>
                  </a:cubicBezTo>
                  <a:cubicBezTo>
                    <a:pt x="13" y="118"/>
                    <a:pt x="13" y="118"/>
                    <a:pt x="13" y="118"/>
                  </a:cubicBezTo>
                  <a:cubicBezTo>
                    <a:pt x="23" y="102"/>
                    <a:pt x="32" y="84"/>
                    <a:pt x="38" y="65"/>
                  </a:cubicBezTo>
                  <a:cubicBezTo>
                    <a:pt x="43" y="45"/>
                    <a:pt x="47" y="24"/>
                    <a:pt x="48" y="0"/>
                  </a:cubicBezTo>
                  <a:cubicBezTo>
                    <a:pt x="135" y="0"/>
                    <a:pt x="135" y="0"/>
                    <a:pt x="135" y="0"/>
                  </a:cubicBezTo>
                  <a:cubicBezTo>
                    <a:pt x="135" y="118"/>
                    <a:pt x="135" y="118"/>
                    <a:pt x="135" y="118"/>
                  </a:cubicBezTo>
                  <a:cubicBezTo>
                    <a:pt x="158" y="118"/>
                    <a:pt x="158" y="118"/>
                    <a:pt x="158" y="118"/>
                  </a:cubicBezTo>
                  <a:cubicBezTo>
                    <a:pt x="158" y="197"/>
                    <a:pt x="158" y="197"/>
                    <a:pt x="158" y="197"/>
                  </a:cubicBezTo>
                  <a:lnTo>
                    <a:pt x="131" y="197"/>
                  </a:lnTo>
                  <a:close/>
                  <a:moveTo>
                    <a:pt x="103" y="26"/>
                  </a:moveTo>
                  <a:cubicBezTo>
                    <a:pt x="73" y="26"/>
                    <a:pt x="73" y="26"/>
                    <a:pt x="73" y="26"/>
                  </a:cubicBezTo>
                  <a:cubicBezTo>
                    <a:pt x="72" y="43"/>
                    <a:pt x="69" y="59"/>
                    <a:pt x="65" y="74"/>
                  </a:cubicBezTo>
                  <a:cubicBezTo>
                    <a:pt x="61" y="89"/>
                    <a:pt x="54" y="104"/>
                    <a:pt x="46" y="118"/>
                  </a:cubicBezTo>
                  <a:cubicBezTo>
                    <a:pt x="103" y="118"/>
                    <a:pt x="103" y="118"/>
                    <a:pt x="103" y="118"/>
                  </a:cubicBezTo>
                  <a:lnTo>
                    <a:pt x="103" y="26"/>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6" name="Freeform 31"/>
            <p:cNvSpPr>
              <a:spLocks noEditPoints="1"/>
            </p:cNvSpPr>
            <p:nvPr/>
          </p:nvSpPr>
          <p:spPr bwMode="invGray">
            <a:xfrm>
              <a:off x="5025838" y="5578313"/>
              <a:ext cx="116158" cy="132530"/>
            </a:xfrm>
            <a:custGeom>
              <a:avLst/>
              <a:gdLst/>
              <a:ahLst/>
              <a:cxnLst>
                <a:cxn ang="0">
                  <a:pos x="93" y="144"/>
                </a:cxn>
                <a:cxn ang="0">
                  <a:pos x="93" y="90"/>
                </a:cxn>
                <a:cxn ang="0">
                  <a:pos x="77" y="90"/>
                </a:cxn>
                <a:cxn ang="0">
                  <a:pos x="70" y="90"/>
                </a:cxn>
                <a:cxn ang="0">
                  <a:pos x="63" y="93"/>
                </a:cxn>
                <a:cxn ang="0">
                  <a:pos x="56" y="99"/>
                </a:cxn>
                <a:cxn ang="0">
                  <a:pos x="50" y="110"/>
                </a:cxn>
                <a:cxn ang="0">
                  <a:pos x="36" y="144"/>
                </a:cxn>
                <a:cxn ang="0">
                  <a:pos x="0" y="144"/>
                </a:cxn>
                <a:cxn ang="0">
                  <a:pos x="17" y="106"/>
                </a:cxn>
                <a:cxn ang="0">
                  <a:pos x="28" y="90"/>
                </a:cxn>
                <a:cxn ang="0">
                  <a:pos x="45" y="80"/>
                </a:cxn>
                <a:cxn ang="0">
                  <a:pos x="18" y="68"/>
                </a:cxn>
                <a:cxn ang="0">
                  <a:pos x="9" y="42"/>
                </a:cxn>
                <a:cxn ang="0">
                  <a:pos x="12" y="26"/>
                </a:cxn>
                <a:cxn ang="0">
                  <a:pos x="22" y="13"/>
                </a:cxn>
                <a:cxn ang="0">
                  <a:pos x="39" y="4"/>
                </a:cxn>
                <a:cxn ang="0">
                  <a:pos x="66" y="0"/>
                </a:cxn>
                <a:cxn ang="0">
                  <a:pos x="126" y="0"/>
                </a:cxn>
                <a:cxn ang="0">
                  <a:pos x="126" y="144"/>
                </a:cxn>
                <a:cxn ang="0">
                  <a:pos x="93" y="144"/>
                </a:cxn>
                <a:cxn ang="0">
                  <a:pos x="93" y="24"/>
                </a:cxn>
                <a:cxn ang="0">
                  <a:pos x="71" y="24"/>
                </a:cxn>
                <a:cxn ang="0">
                  <a:pos x="50" y="29"/>
                </a:cxn>
                <a:cxn ang="0">
                  <a:pos x="43" y="45"/>
                </a:cxn>
                <a:cxn ang="0">
                  <a:pos x="50" y="62"/>
                </a:cxn>
                <a:cxn ang="0">
                  <a:pos x="71" y="67"/>
                </a:cxn>
                <a:cxn ang="0">
                  <a:pos x="93" y="67"/>
                </a:cxn>
                <a:cxn ang="0">
                  <a:pos x="93" y="24"/>
                </a:cxn>
              </a:cxnLst>
              <a:rect l="0" t="0" r="r" b="b"/>
              <a:pathLst>
                <a:path w="126" h="144">
                  <a:moveTo>
                    <a:pt x="93" y="144"/>
                  </a:moveTo>
                  <a:cubicBezTo>
                    <a:pt x="93" y="90"/>
                    <a:pt x="93" y="90"/>
                    <a:pt x="93" y="90"/>
                  </a:cubicBezTo>
                  <a:cubicBezTo>
                    <a:pt x="77" y="90"/>
                    <a:pt x="77" y="90"/>
                    <a:pt x="77" y="90"/>
                  </a:cubicBezTo>
                  <a:cubicBezTo>
                    <a:pt x="75" y="90"/>
                    <a:pt x="73" y="90"/>
                    <a:pt x="70" y="90"/>
                  </a:cubicBezTo>
                  <a:cubicBezTo>
                    <a:pt x="68" y="91"/>
                    <a:pt x="65" y="92"/>
                    <a:pt x="63" y="93"/>
                  </a:cubicBezTo>
                  <a:cubicBezTo>
                    <a:pt x="61" y="95"/>
                    <a:pt x="58" y="97"/>
                    <a:pt x="56" y="99"/>
                  </a:cubicBezTo>
                  <a:cubicBezTo>
                    <a:pt x="54" y="102"/>
                    <a:pt x="52" y="106"/>
                    <a:pt x="50" y="110"/>
                  </a:cubicBezTo>
                  <a:cubicBezTo>
                    <a:pt x="36" y="144"/>
                    <a:pt x="36" y="144"/>
                    <a:pt x="36" y="144"/>
                  </a:cubicBezTo>
                  <a:cubicBezTo>
                    <a:pt x="0" y="144"/>
                    <a:pt x="0" y="144"/>
                    <a:pt x="0" y="144"/>
                  </a:cubicBezTo>
                  <a:cubicBezTo>
                    <a:pt x="17" y="106"/>
                    <a:pt x="17" y="106"/>
                    <a:pt x="17" y="106"/>
                  </a:cubicBezTo>
                  <a:cubicBezTo>
                    <a:pt x="20" y="99"/>
                    <a:pt x="24" y="94"/>
                    <a:pt x="28" y="90"/>
                  </a:cubicBezTo>
                  <a:cubicBezTo>
                    <a:pt x="32" y="86"/>
                    <a:pt x="38" y="82"/>
                    <a:pt x="45" y="80"/>
                  </a:cubicBezTo>
                  <a:cubicBezTo>
                    <a:pt x="33" y="79"/>
                    <a:pt x="24" y="74"/>
                    <a:pt x="18" y="68"/>
                  </a:cubicBezTo>
                  <a:cubicBezTo>
                    <a:pt x="12" y="61"/>
                    <a:pt x="9" y="53"/>
                    <a:pt x="9" y="42"/>
                  </a:cubicBezTo>
                  <a:cubicBezTo>
                    <a:pt x="9" y="36"/>
                    <a:pt x="10" y="31"/>
                    <a:pt x="12" y="26"/>
                  </a:cubicBezTo>
                  <a:cubicBezTo>
                    <a:pt x="14" y="21"/>
                    <a:pt x="18" y="17"/>
                    <a:pt x="22" y="13"/>
                  </a:cubicBezTo>
                  <a:cubicBezTo>
                    <a:pt x="27" y="9"/>
                    <a:pt x="32" y="6"/>
                    <a:pt x="39" y="4"/>
                  </a:cubicBezTo>
                  <a:cubicBezTo>
                    <a:pt x="47" y="1"/>
                    <a:pt x="55" y="0"/>
                    <a:pt x="66" y="0"/>
                  </a:cubicBezTo>
                  <a:cubicBezTo>
                    <a:pt x="126" y="0"/>
                    <a:pt x="126" y="0"/>
                    <a:pt x="126" y="0"/>
                  </a:cubicBezTo>
                  <a:cubicBezTo>
                    <a:pt x="126" y="144"/>
                    <a:pt x="126" y="144"/>
                    <a:pt x="126" y="144"/>
                  </a:cubicBezTo>
                  <a:lnTo>
                    <a:pt x="93" y="144"/>
                  </a:lnTo>
                  <a:close/>
                  <a:moveTo>
                    <a:pt x="93" y="24"/>
                  </a:moveTo>
                  <a:cubicBezTo>
                    <a:pt x="71" y="24"/>
                    <a:pt x="71" y="24"/>
                    <a:pt x="71" y="24"/>
                  </a:cubicBezTo>
                  <a:cubicBezTo>
                    <a:pt x="61" y="24"/>
                    <a:pt x="54" y="25"/>
                    <a:pt x="50" y="29"/>
                  </a:cubicBezTo>
                  <a:cubicBezTo>
                    <a:pt x="45" y="32"/>
                    <a:pt x="43" y="38"/>
                    <a:pt x="43" y="45"/>
                  </a:cubicBezTo>
                  <a:cubicBezTo>
                    <a:pt x="43" y="53"/>
                    <a:pt x="45" y="58"/>
                    <a:pt x="50" y="62"/>
                  </a:cubicBezTo>
                  <a:cubicBezTo>
                    <a:pt x="55" y="66"/>
                    <a:pt x="62" y="67"/>
                    <a:pt x="71" y="67"/>
                  </a:cubicBezTo>
                  <a:cubicBezTo>
                    <a:pt x="93" y="67"/>
                    <a:pt x="93" y="67"/>
                    <a:pt x="93" y="67"/>
                  </a:cubicBezTo>
                  <a:lnTo>
                    <a:pt x="93" y="2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7" name="Freeform 32"/>
            <p:cNvSpPr>
              <a:spLocks/>
            </p:cNvSpPr>
            <p:nvPr/>
          </p:nvSpPr>
          <p:spPr bwMode="invGray">
            <a:xfrm>
              <a:off x="5177078" y="5578313"/>
              <a:ext cx="121615" cy="132530"/>
            </a:xfrm>
            <a:custGeom>
              <a:avLst/>
              <a:gdLst/>
              <a:ahLst/>
              <a:cxnLst>
                <a:cxn ang="0">
                  <a:pos x="210" y="340"/>
                </a:cxn>
                <a:cxn ang="0">
                  <a:pos x="78" y="177"/>
                </a:cxn>
                <a:cxn ang="0">
                  <a:pos x="75" y="177"/>
                </a:cxn>
                <a:cxn ang="0">
                  <a:pos x="75" y="340"/>
                </a:cxn>
                <a:cxn ang="0">
                  <a:pos x="0" y="340"/>
                </a:cxn>
                <a:cxn ang="0">
                  <a:pos x="0" y="0"/>
                </a:cxn>
                <a:cxn ang="0">
                  <a:pos x="75" y="0"/>
                </a:cxn>
                <a:cxn ang="0">
                  <a:pos x="75" y="156"/>
                </a:cxn>
                <a:cxn ang="0">
                  <a:pos x="78" y="156"/>
                </a:cxn>
                <a:cxn ang="0">
                  <a:pos x="203" y="0"/>
                </a:cxn>
                <a:cxn ang="0">
                  <a:pos x="300" y="0"/>
                </a:cxn>
                <a:cxn ang="0">
                  <a:pos x="156" y="163"/>
                </a:cxn>
                <a:cxn ang="0">
                  <a:pos x="312" y="340"/>
                </a:cxn>
                <a:cxn ang="0">
                  <a:pos x="210" y="340"/>
                </a:cxn>
              </a:cxnLst>
              <a:rect l="0" t="0" r="r" b="b"/>
              <a:pathLst>
                <a:path w="312" h="340">
                  <a:moveTo>
                    <a:pt x="210" y="340"/>
                  </a:moveTo>
                  <a:lnTo>
                    <a:pt x="78" y="177"/>
                  </a:lnTo>
                  <a:lnTo>
                    <a:pt x="75" y="177"/>
                  </a:lnTo>
                  <a:lnTo>
                    <a:pt x="75" y="340"/>
                  </a:lnTo>
                  <a:lnTo>
                    <a:pt x="0" y="340"/>
                  </a:lnTo>
                  <a:lnTo>
                    <a:pt x="0" y="0"/>
                  </a:lnTo>
                  <a:lnTo>
                    <a:pt x="75" y="0"/>
                  </a:lnTo>
                  <a:lnTo>
                    <a:pt x="75" y="156"/>
                  </a:lnTo>
                  <a:lnTo>
                    <a:pt x="78" y="156"/>
                  </a:lnTo>
                  <a:lnTo>
                    <a:pt x="203" y="0"/>
                  </a:lnTo>
                  <a:lnTo>
                    <a:pt x="300" y="0"/>
                  </a:lnTo>
                  <a:lnTo>
                    <a:pt x="156" y="163"/>
                  </a:lnTo>
                  <a:lnTo>
                    <a:pt x="312" y="340"/>
                  </a:lnTo>
                  <a:lnTo>
                    <a:pt x="210" y="34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8" name="Freeform 33"/>
            <p:cNvSpPr>
              <a:spLocks/>
            </p:cNvSpPr>
            <p:nvPr/>
          </p:nvSpPr>
          <p:spPr bwMode="invGray">
            <a:xfrm>
              <a:off x="5292846" y="5578313"/>
              <a:ext cx="133699" cy="195287"/>
            </a:xfrm>
            <a:custGeom>
              <a:avLst/>
              <a:gdLst/>
              <a:ahLst/>
              <a:cxnLst>
                <a:cxn ang="0">
                  <a:pos x="83" y="161"/>
                </a:cxn>
                <a:cxn ang="0">
                  <a:pos x="59" y="200"/>
                </a:cxn>
                <a:cxn ang="0">
                  <a:pos x="26" y="212"/>
                </a:cxn>
                <a:cxn ang="0">
                  <a:pos x="16" y="211"/>
                </a:cxn>
                <a:cxn ang="0">
                  <a:pos x="6" y="209"/>
                </a:cxn>
                <a:cxn ang="0">
                  <a:pos x="6" y="182"/>
                </a:cxn>
                <a:cxn ang="0">
                  <a:pos x="14" y="184"/>
                </a:cxn>
                <a:cxn ang="0">
                  <a:pos x="22" y="185"/>
                </a:cxn>
                <a:cxn ang="0">
                  <a:pos x="36" y="181"/>
                </a:cxn>
                <a:cxn ang="0">
                  <a:pos x="47" y="167"/>
                </a:cxn>
                <a:cxn ang="0">
                  <a:pos x="57" y="144"/>
                </a:cxn>
                <a:cxn ang="0">
                  <a:pos x="0" y="0"/>
                </a:cxn>
                <a:cxn ang="0">
                  <a:pos x="36" y="0"/>
                </a:cxn>
                <a:cxn ang="0">
                  <a:pos x="70" y="102"/>
                </a:cxn>
                <a:cxn ang="0">
                  <a:pos x="72" y="109"/>
                </a:cxn>
                <a:cxn ang="0">
                  <a:pos x="73" y="115"/>
                </a:cxn>
                <a:cxn ang="0">
                  <a:pos x="74" y="115"/>
                </a:cxn>
                <a:cxn ang="0">
                  <a:pos x="75" y="109"/>
                </a:cxn>
                <a:cxn ang="0">
                  <a:pos x="77" y="102"/>
                </a:cxn>
                <a:cxn ang="0">
                  <a:pos x="112" y="0"/>
                </a:cxn>
                <a:cxn ang="0">
                  <a:pos x="145" y="0"/>
                </a:cxn>
                <a:cxn ang="0">
                  <a:pos x="83" y="161"/>
                </a:cxn>
              </a:cxnLst>
              <a:rect l="0" t="0" r="r" b="b"/>
              <a:pathLst>
                <a:path w="145" h="212">
                  <a:moveTo>
                    <a:pt x="83" y="161"/>
                  </a:moveTo>
                  <a:cubicBezTo>
                    <a:pt x="76" y="179"/>
                    <a:pt x="68" y="192"/>
                    <a:pt x="59" y="200"/>
                  </a:cubicBezTo>
                  <a:cubicBezTo>
                    <a:pt x="49" y="208"/>
                    <a:pt x="38" y="212"/>
                    <a:pt x="26" y="212"/>
                  </a:cubicBezTo>
                  <a:cubicBezTo>
                    <a:pt x="23" y="212"/>
                    <a:pt x="20" y="212"/>
                    <a:pt x="16" y="211"/>
                  </a:cubicBezTo>
                  <a:cubicBezTo>
                    <a:pt x="12" y="211"/>
                    <a:pt x="9" y="210"/>
                    <a:pt x="6" y="209"/>
                  </a:cubicBezTo>
                  <a:cubicBezTo>
                    <a:pt x="6" y="182"/>
                    <a:pt x="6" y="182"/>
                    <a:pt x="6" y="182"/>
                  </a:cubicBezTo>
                  <a:cubicBezTo>
                    <a:pt x="8" y="183"/>
                    <a:pt x="11" y="184"/>
                    <a:pt x="14" y="184"/>
                  </a:cubicBezTo>
                  <a:cubicBezTo>
                    <a:pt x="17" y="185"/>
                    <a:pt x="20" y="185"/>
                    <a:pt x="22" y="185"/>
                  </a:cubicBezTo>
                  <a:cubicBezTo>
                    <a:pt x="27" y="185"/>
                    <a:pt x="32" y="184"/>
                    <a:pt x="36" y="181"/>
                  </a:cubicBezTo>
                  <a:cubicBezTo>
                    <a:pt x="41" y="178"/>
                    <a:pt x="45" y="174"/>
                    <a:pt x="47" y="167"/>
                  </a:cubicBezTo>
                  <a:cubicBezTo>
                    <a:pt x="57" y="144"/>
                    <a:pt x="57" y="144"/>
                    <a:pt x="57" y="144"/>
                  </a:cubicBezTo>
                  <a:cubicBezTo>
                    <a:pt x="0" y="0"/>
                    <a:pt x="0" y="0"/>
                    <a:pt x="0" y="0"/>
                  </a:cubicBezTo>
                  <a:cubicBezTo>
                    <a:pt x="36" y="0"/>
                    <a:pt x="36" y="0"/>
                    <a:pt x="36" y="0"/>
                  </a:cubicBezTo>
                  <a:cubicBezTo>
                    <a:pt x="70" y="102"/>
                    <a:pt x="70" y="102"/>
                    <a:pt x="70" y="102"/>
                  </a:cubicBezTo>
                  <a:cubicBezTo>
                    <a:pt x="71" y="104"/>
                    <a:pt x="71" y="106"/>
                    <a:pt x="72" y="109"/>
                  </a:cubicBezTo>
                  <a:cubicBezTo>
                    <a:pt x="72" y="112"/>
                    <a:pt x="73" y="114"/>
                    <a:pt x="73" y="115"/>
                  </a:cubicBezTo>
                  <a:cubicBezTo>
                    <a:pt x="74" y="115"/>
                    <a:pt x="74" y="115"/>
                    <a:pt x="74" y="115"/>
                  </a:cubicBezTo>
                  <a:cubicBezTo>
                    <a:pt x="74" y="114"/>
                    <a:pt x="75" y="112"/>
                    <a:pt x="75" y="109"/>
                  </a:cubicBezTo>
                  <a:cubicBezTo>
                    <a:pt x="76" y="107"/>
                    <a:pt x="76" y="104"/>
                    <a:pt x="77" y="102"/>
                  </a:cubicBezTo>
                  <a:cubicBezTo>
                    <a:pt x="112" y="0"/>
                    <a:pt x="112" y="0"/>
                    <a:pt x="112" y="0"/>
                  </a:cubicBezTo>
                  <a:cubicBezTo>
                    <a:pt x="145" y="0"/>
                    <a:pt x="145" y="0"/>
                    <a:pt x="145" y="0"/>
                  </a:cubicBezTo>
                  <a:lnTo>
                    <a:pt x="83" y="16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9" name="Freeform 34"/>
            <p:cNvSpPr>
              <a:spLocks noEditPoints="1"/>
            </p:cNvSpPr>
            <p:nvPr/>
          </p:nvSpPr>
          <p:spPr bwMode="invGray">
            <a:xfrm>
              <a:off x="5442137" y="5575584"/>
              <a:ext cx="196065" cy="138767"/>
            </a:xfrm>
            <a:custGeom>
              <a:avLst/>
              <a:gdLst/>
              <a:ahLst/>
              <a:cxnLst>
                <a:cxn ang="0">
                  <a:pos x="213" y="74"/>
                </a:cxn>
                <a:cxn ang="0">
                  <a:pos x="208" y="106"/>
                </a:cxn>
                <a:cxn ang="0">
                  <a:pos x="194" y="130"/>
                </a:cxn>
                <a:cxn ang="0">
                  <a:pos x="171" y="145"/>
                </a:cxn>
                <a:cxn ang="0">
                  <a:pos x="140" y="151"/>
                </a:cxn>
                <a:cxn ang="0">
                  <a:pos x="112" y="146"/>
                </a:cxn>
                <a:cxn ang="0">
                  <a:pos x="90" y="133"/>
                </a:cxn>
                <a:cxn ang="0">
                  <a:pos x="76" y="112"/>
                </a:cxn>
                <a:cxn ang="0">
                  <a:pos x="70" y="85"/>
                </a:cxn>
                <a:cxn ang="0">
                  <a:pos x="32" y="85"/>
                </a:cxn>
                <a:cxn ang="0">
                  <a:pos x="32" y="147"/>
                </a:cxn>
                <a:cxn ang="0">
                  <a:pos x="0" y="147"/>
                </a:cxn>
                <a:cxn ang="0">
                  <a:pos x="0" y="3"/>
                </a:cxn>
                <a:cxn ang="0">
                  <a:pos x="32" y="3"/>
                </a:cxn>
                <a:cxn ang="0">
                  <a:pos x="32" y="59"/>
                </a:cxn>
                <a:cxn ang="0">
                  <a:pos x="71" y="59"/>
                </a:cxn>
                <a:cxn ang="0">
                  <a:pos x="79" y="33"/>
                </a:cxn>
                <a:cxn ang="0">
                  <a:pos x="95" y="15"/>
                </a:cxn>
                <a:cxn ang="0">
                  <a:pos x="117" y="4"/>
                </a:cxn>
                <a:cxn ang="0">
                  <a:pos x="144" y="0"/>
                </a:cxn>
                <a:cxn ang="0">
                  <a:pos x="174" y="5"/>
                </a:cxn>
                <a:cxn ang="0">
                  <a:pos x="196" y="20"/>
                </a:cxn>
                <a:cxn ang="0">
                  <a:pos x="209" y="44"/>
                </a:cxn>
                <a:cxn ang="0">
                  <a:pos x="213" y="74"/>
                </a:cxn>
                <a:cxn ang="0">
                  <a:pos x="179" y="75"/>
                </a:cxn>
                <a:cxn ang="0">
                  <a:pos x="170" y="39"/>
                </a:cxn>
                <a:cxn ang="0">
                  <a:pos x="142" y="26"/>
                </a:cxn>
                <a:cxn ang="0">
                  <a:pos x="126" y="29"/>
                </a:cxn>
                <a:cxn ang="0">
                  <a:pos x="114" y="38"/>
                </a:cxn>
                <a:cxn ang="0">
                  <a:pos x="106" y="54"/>
                </a:cxn>
                <a:cxn ang="0">
                  <a:pos x="103" y="76"/>
                </a:cxn>
                <a:cxn ang="0">
                  <a:pos x="106" y="97"/>
                </a:cxn>
                <a:cxn ang="0">
                  <a:pos x="114" y="112"/>
                </a:cxn>
                <a:cxn ang="0">
                  <a:pos x="126" y="121"/>
                </a:cxn>
                <a:cxn ang="0">
                  <a:pos x="142" y="124"/>
                </a:cxn>
                <a:cxn ang="0">
                  <a:pos x="170" y="112"/>
                </a:cxn>
                <a:cxn ang="0">
                  <a:pos x="179" y="75"/>
                </a:cxn>
              </a:cxnLst>
              <a:rect l="0" t="0" r="r" b="b"/>
              <a:pathLst>
                <a:path w="213" h="151">
                  <a:moveTo>
                    <a:pt x="213" y="74"/>
                  </a:moveTo>
                  <a:cubicBezTo>
                    <a:pt x="213" y="86"/>
                    <a:pt x="211" y="96"/>
                    <a:pt x="208" y="106"/>
                  </a:cubicBezTo>
                  <a:cubicBezTo>
                    <a:pt x="205" y="115"/>
                    <a:pt x="200" y="124"/>
                    <a:pt x="194" y="130"/>
                  </a:cubicBezTo>
                  <a:cubicBezTo>
                    <a:pt x="187" y="137"/>
                    <a:pt x="180" y="142"/>
                    <a:pt x="171" y="145"/>
                  </a:cubicBezTo>
                  <a:cubicBezTo>
                    <a:pt x="162" y="149"/>
                    <a:pt x="151" y="151"/>
                    <a:pt x="140" y="151"/>
                  </a:cubicBezTo>
                  <a:cubicBezTo>
                    <a:pt x="130" y="151"/>
                    <a:pt x="120" y="149"/>
                    <a:pt x="112" y="146"/>
                  </a:cubicBezTo>
                  <a:cubicBezTo>
                    <a:pt x="103" y="143"/>
                    <a:pt x="96" y="139"/>
                    <a:pt x="90" y="133"/>
                  </a:cubicBezTo>
                  <a:cubicBezTo>
                    <a:pt x="84" y="127"/>
                    <a:pt x="80" y="121"/>
                    <a:pt x="76" y="112"/>
                  </a:cubicBezTo>
                  <a:cubicBezTo>
                    <a:pt x="73" y="104"/>
                    <a:pt x="71" y="95"/>
                    <a:pt x="70" y="85"/>
                  </a:cubicBezTo>
                  <a:cubicBezTo>
                    <a:pt x="32" y="85"/>
                    <a:pt x="32" y="85"/>
                    <a:pt x="32" y="85"/>
                  </a:cubicBezTo>
                  <a:cubicBezTo>
                    <a:pt x="32" y="147"/>
                    <a:pt x="32" y="147"/>
                    <a:pt x="32" y="147"/>
                  </a:cubicBezTo>
                  <a:cubicBezTo>
                    <a:pt x="0" y="147"/>
                    <a:pt x="0" y="147"/>
                    <a:pt x="0" y="147"/>
                  </a:cubicBezTo>
                  <a:cubicBezTo>
                    <a:pt x="0" y="3"/>
                    <a:pt x="0" y="3"/>
                    <a:pt x="0" y="3"/>
                  </a:cubicBezTo>
                  <a:cubicBezTo>
                    <a:pt x="32" y="3"/>
                    <a:pt x="32" y="3"/>
                    <a:pt x="32" y="3"/>
                  </a:cubicBezTo>
                  <a:cubicBezTo>
                    <a:pt x="32" y="59"/>
                    <a:pt x="32" y="59"/>
                    <a:pt x="32" y="59"/>
                  </a:cubicBezTo>
                  <a:cubicBezTo>
                    <a:pt x="71" y="59"/>
                    <a:pt x="71" y="59"/>
                    <a:pt x="71" y="59"/>
                  </a:cubicBezTo>
                  <a:cubicBezTo>
                    <a:pt x="72" y="49"/>
                    <a:pt x="75" y="41"/>
                    <a:pt x="79" y="33"/>
                  </a:cubicBezTo>
                  <a:cubicBezTo>
                    <a:pt x="83" y="26"/>
                    <a:pt x="89" y="20"/>
                    <a:pt x="95" y="15"/>
                  </a:cubicBezTo>
                  <a:cubicBezTo>
                    <a:pt x="101" y="10"/>
                    <a:pt x="108" y="6"/>
                    <a:pt x="117" y="4"/>
                  </a:cubicBezTo>
                  <a:cubicBezTo>
                    <a:pt x="125" y="1"/>
                    <a:pt x="134" y="0"/>
                    <a:pt x="144" y="0"/>
                  </a:cubicBezTo>
                  <a:cubicBezTo>
                    <a:pt x="155" y="0"/>
                    <a:pt x="165" y="2"/>
                    <a:pt x="174" y="5"/>
                  </a:cubicBezTo>
                  <a:cubicBezTo>
                    <a:pt x="183" y="9"/>
                    <a:pt x="190" y="14"/>
                    <a:pt x="196" y="20"/>
                  </a:cubicBezTo>
                  <a:cubicBezTo>
                    <a:pt x="202" y="27"/>
                    <a:pt x="206" y="35"/>
                    <a:pt x="209" y="44"/>
                  </a:cubicBezTo>
                  <a:cubicBezTo>
                    <a:pt x="212" y="53"/>
                    <a:pt x="213" y="63"/>
                    <a:pt x="213" y="74"/>
                  </a:cubicBezTo>
                  <a:close/>
                  <a:moveTo>
                    <a:pt x="179" y="75"/>
                  </a:moveTo>
                  <a:cubicBezTo>
                    <a:pt x="179" y="59"/>
                    <a:pt x="176" y="47"/>
                    <a:pt x="170" y="39"/>
                  </a:cubicBezTo>
                  <a:cubicBezTo>
                    <a:pt x="164" y="30"/>
                    <a:pt x="154" y="26"/>
                    <a:pt x="142" y="26"/>
                  </a:cubicBezTo>
                  <a:cubicBezTo>
                    <a:pt x="136" y="26"/>
                    <a:pt x="131" y="27"/>
                    <a:pt x="126" y="29"/>
                  </a:cubicBezTo>
                  <a:cubicBezTo>
                    <a:pt x="121" y="31"/>
                    <a:pt x="117" y="34"/>
                    <a:pt x="114" y="38"/>
                  </a:cubicBezTo>
                  <a:cubicBezTo>
                    <a:pt x="110" y="42"/>
                    <a:pt x="108" y="48"/>
                    <a:pt x="106" y="54"/>
                  </a:cubicBezTo>
                  <a:cubicBezTo>
                    <a:pt x="104" y="60"/>
                    <a:pt x="103" y="67"/>
                    <a:pt x="103" y="76"/>
                  </a:cubicBezTo>
                  <a:cubicBezTo>
                    <a:pt x="103" y="84"/>
                    <a:pt x="104" y="91"/>
                    <a:pt x="106" y="97"/>
                  </a:cubicBezTo>
                  <a:cubicBezTo>
                    <a:pt x="108" y="103"/>
                    <a:pt x="110" y="108"/>
                    <a:pt x="114" y="112"/>
                  </a:cubicBezTo>
                  <a:cubicBezTo>
                    <a:pt x="117" y="116"/>
                    <a:pt x="121" y="119"/>
                    <a:pt x="126" y="121"/>
                  </a:cubicBezTo>
                  <a:cubicBezTo>
                    <a:pt x="131" y="123"/>
                    <a:pt x="136" y="124"/>
                    <a:pt x="142" y="124"/>
                  </a:cubicBezTo>
                  <a:cubicBezTo>
                    <a:pt x="155" y="124"/>
                    <a:pt x="164" y="120"/>
                    <a:pt x="170" y="112"/>
                  </a:cubicBezTo>
                  <a:cubicBezTo>
                    <a:pt x="176" y="103"/>
                    <a:pt x="179" y="91"/>
                    <a:pt x="179"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91" name="Rectangle 90"/>
          <p:cNvSpPr/>
          <p:nvPr/>
        </p:nvSpPr>
        <p:spPr>
          <a:xfrm>
            <a:off x="7172837"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92" name="Group 91"/>
          <p:cNvGrpSpPr/>
          <p:nvPr/>
        </p:nvGrpSpPr>
        <p:grpSpPr>
          <a:xfrm>
            <a:off x="7266824" y="2369549"/>
            <a:ext cx="775435" cy="120153"/>
            <a:chOff x="6018781" y="5575586"/>
            <a:chExt cx="1059017" cy="164779"/>
          </a:xfrm>
          <a:solidFill>
            <a:srgbClr val="FFFFFF"/>
          </a:solidFill>
          <a:effectLst/>
        </p:grpSpPr>
        <p:sp>
          <p:nvSpPr>
            <p:cNvPr id="93" name="Freeform 17"/>
            <p:cNvSpPr>
              <a:spLocks noEditPoints="1"/>
            </p:cNvSpPr>
            <p:nvPr/>
          </p:nvSpPr>
          <p:spPr bwMode="invGray">
            <a:xfrm>
              <a:off x="6018781" y="5584901"/>
              <a:ext cx="128804" cy="152573"/>
            </a:xfrm>
            <a:custGeom>
              <a:avLst/>
              <a:gdLst/>
              <a:ahLst/>
              <a:cxnLst>
                <a:cxn ang="0">
                  <a:pos x="170" y="98"/>
                </a:cxn>
                <a:cxn ang="0">
                  <a:pos x="162" y="140"/>
                </a:cxn>
                <a:cxn ang="0">
                  <a:pos x="140" y="173"/>
                </a:cxn>
                <a:cxn ang="0">
                  <a:pos x="105" y="194"/>
                </a:cxn>
                <a:cxn ang="0">
                  <a:pos x="60" y="201"/>
                </a:cxn>
                <a:cxn ang="0">
                  <a:pos x="0" y="201"/>
                </a:cxn>
                <a:cxn ang="0">
                  <a:pos x="0" y="0"/>
                </a:cxn>
                <a:cxn ang="0">
                  <a:pos x="62" y="0"/>
                </a:cxn>
                <a:cxn ang="0">
                  <a:pos x="143" y="25"/>
                </a:cxn>
                <a:cxn ang="0">
                  <a:pos x="170" y="98"/>
                </a:cxn>
                <a:cxn ang="0">
                  <a:pos x="134" y="98"/>
                </a:cxn>
                <a:cxn ang="0">
                  <a:pos x="129" y="69"/>
                </a:cxn>
                <a:cxn ang="0">
                  <a:pos x="115" y="47"/>
                </a:cxn>
                <a:cxn ang="0">
                  <a:pos x="92" y="33"/>
                </a:cxn>
                <a:cxn ang="0">
                  <a:pos x="61" y="29"/>
                </a:cxn>
                <a:cxn ang="0">
                  <a:pos x="33" y="29"/>
                </a:cxn>
                <a:cxn ang="0">
                  <a:pos x="33" y="172"/>
                </a:cxn>
                <a:cxn ang="0">
                  <a:pos x="60" y="172"/>
                </a:cxn>
                <a:cxn ang="0">
                  <a:pos x="92" y="167"/>
                </a:cxn>
                <a:cxn ang="0">
                  <a:pos x="115" y="152"/>
                </a:cxn>
                <a:cxn ang="0">
                  <a:pos x="129" y="129"/>
                </a:cxn>
                <a:cxn ang="0">
                  <a:pos x="134" y="98"/>
                </a:cxn>
              </a:cxnLst>
              <a:rect l="0" t="0" r="r" b="b"/>
              <a:pathLst>
                <a:path w="170" h="201">
                  <a:moveTo>
                    <a:pt x="170" y="98"/>
                  </a:moveTo>
                  <a:cubicBezTo>
                    <a:pt x="170" y="113"/>
                    <a:pt x="167" y="128"/>
                    <a:pt x="162" y="140"/>
                  </a:cubicBezTo>
                  <a:cubicBezTo>
                    <a:pt x="157" y="153"/>
                    <a:pt x="149" y="164"/>
                    <a:pt x="140" y="173"/>
                  </a:cubicBezTo>
                  <a:cubicBezTo>
                    <a:pt x="130" y="182"/>
                    <a:pt x="119" y="189"/>
                    <a:pt x="105" y="194"/>
                  </a:cubicBezTo>
                  <a:cubicBezTo>
                    <a:pt x="92" y="199"/>
                    <a:pt x="77" y="201"/>
                    <a:pt x="60"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4" y="98"/>
                  </a:moveTo>
                  <a:cubicBezTo>
                    <a:pt x="134" y="87"/>
                    <a:pt x="133" y="77"/>
                    <a:pt x="129" y="69"/>
                  </a:cubicBezTo>
                  <a:cubicBezTo>
                    <a:pt x="126" y="60"/>
                    <a:pt x="122" y="53"/>
                    <a:pt x="115" y="47"/>
                  </a:cubicBezTo>
                  <a:cubicBezTo>
                    <a:pt x="109" y="41"/>
                    <a:pt x="101" y="36"/>
                    <a:pt x="92" y="33"/>
                  </a:cubicBezTo>
                  <a:cubicBezTo>
                    <a:pt x="83" y="30"/>
                    <a:pt x="72" y="29"/>
                    <a:pt x="61" y="29"/>
                  </a:cubicBezTo>
                  <a:cubicBezTo>
                    <a:pt x="33" y="29"/>
                    <a:pt x="33" y="29"/>
                    <a:pt x="33" y="29"/>
                  </a:cubicBezTo>
                  <a:cubicBezTo>
                    <a:pt x="33" y="172"/>
                    <a:pt x="33" y="172"/>
                    <a:pt x="33" y="172"/>
                  </a:cubicBezTo>
                  <a:cubicBezTo>
                    <a:pt x="60" y="172"/>
                    <a:pt x="60" y="172"/>
                    <a:pt x="60" y="172"/>
                  </a:cubicBezTo>
                  <a:cubicBezTo>
                    <a:pt x="72" y="172"/>
                    <a:pt x="83" y="171"/>
                    <a:pt x="92" y="167"/>
                  </a:cubicBezTo>
                  <a:cubicBezTo>
                    <a:pt x="101" y="164"/>
                    <a:pt x="109" y="159"/>
                    <a:pt x="115" y="152"/>
                  </a:cubicBezTo>
                  <a:cubicBezTo>
                    <a:pt x="121" y="146"/>
                    <a:pt x="126" y="138"/>
                    <a:pt x="129" y="129"/>
                  </a:cubicBezTo>
                  <a:cubicBezTo>
                    <a:pt x="133" y="120"/>
                    <a:pt x="134" y="110"/>
                    <a:pt x="134" y="9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4" name="Freeform 18"/>
            <p:cNvSpPr>
              <a:spLocks noEditPoints="1"/>
            </p:cNvSpPr>
            <p:nvPr/>
          </p:nvSpPr>
          <p:spPr bwMode="invGray">
            <a:xfrm>
              <a:off x="6159148" y="5625694"/>
              <a:ext cx="91865" cy="11467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0"/>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2"/>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7"/>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5" name="Freeform 19"/>
            <p:cNvSpPr>
              <a:spLocks/>
            </p:cNvSpPr>
            <p:nvPr/>
          </p:nvSpPr>
          <p:spPr bwMode="invGray">
            <a:xfrm>
              <a:off x="6274461" y="5625694"/>
              <a:ext cx="96362" cy="111780"/>
            </a:xfrm>
            <a:custGeom>
              <a:avLst/>
              <a:gdLst/>
              <a:ahLst/>
              <a:cxnLst>
                <a:cxn ang="0">
                  <a:pos x="95" y="147"/>
                </a:cxn>
                <a:cxn ang="0">
                  <a:pos x="95" y="66"/>
                </a:cxn>
                <a:cxn ang="0">
                  <a:pos x="88" y="36"/>
                </a:cxn>
                <a:cxn ang="0">
                  <a:pos x="66" y="26"/>
                </a:cxn>
                <a:cxn ang="0">
                  <a:pos x="53" y="29"/>
                </a:cxn>
                <a:cxn ang="0">
                  <a:pos x="42" y="37"/>
                </a:cxn>
                <a:cxn ang="0">
                  <a:pos x="35" y="50"/>
                </a:cxn>
                <a:cxn ang="0">
                  <a:pos x="32" y="65"/>
                </a:cxn>
                <a:cxn ang="0">
                  <a:pos x="32" y="147"/>
                </a:cxn>
                <a:cxn ang="0">
                  <a:pos x="0" y="147"/>
                </a:cxn>
                <a:cxn ang="0">
                  <a:pos x="0" y="3"/>
                </a:cxn>
                <a:cxn ang="0">
                  <a:pos x="32" y="3"/>
                </a:cxn>
                <a:cxn ang="0">
                  <a:pos x="32" y="26"/>
                </a:cxn>
                <a:cxn ang="0">
                  <a:pos x="33" y="26"/>
                </a:cxn>
                <a:cxn ang="0">
                  <a:pos x="53" y="6"/>
                </a:cxn>
                <a:cxn ang="0">
                  <a:pos x="79" y="0"/>
                </a:cxn>
                <a:cxn ang="0">
                  <a:pos x="115" y="14"/>
                </a:cxn>
                <a:cxn ang="0">
                  <a:pos x="127" y="59"/>
                </a:cxn>
                <a:cxn ang="0">
                  <a:pos x="127" y="147"/>
                </a:cxn>
                <a:cxn ang="0">
                  <a:pos x="95" y="147"/>
                </a:cxn>
              </a:cxnLst>
              <a:rect l="0" t="0" r="r" b="b"/>
              <a:pathLst>
                <a:path w="127" h="147">
                  <a:moveTo>
                    <a:pt x="95" y="147"/>
                  </a:moveTo>
                  <a:cubicBezTo>
                    <a:pt x="95" y="66"/>
                    <a:pt x="95" y="66"/>
                    <a:pt x="95" y="66"/>
                  </a:cubicBezTo>
                  <a:cubicBezTo>
                    <a:pt x="95" y="53"/>
                    <a:pt x="93" y="43"/>
                    <a:pt x="88" y="36"/>
                  </a:cubicBezTo>
                  <a:cubicBezTo>
                    <a:pt x="84" y="30"/>
                    <a:pt x="76" y="26"/>
                    <a:pt x="66" y="26"/>
                  </a:cubicBezTo>
                  <a:cubicBezTo>
                    <a:pt x="61" y="26"/>
                    <a:pt x="57" y="27"/>
                    <a:pt x="53" y="29"/>
                  </a:cubicBezTo>
                  <a:cubicBezTo>
                    <a:pt x="49" y="31"/>
                    <a:pt x="45" y="34"/>
                    <a:pt x="42" y="37"/>
                  </a:cubicBezTo>
                  <a:cubicBezTo>
                    <a:pt x="39" y="41"/>
                    <a:pt x="36" y="45"/>
                    <a:pt x="35" y="50"/>
                  </a:cubicBezTo>
                  <a:cubicBezTo>
                    <a:pt x="33" y="54"/>
                    <a:pt x="32" y="60"/>
                    <a:pt x="32" y="65"/>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9" y="17"/>
                    <a:pt x="45" y="10"/>
                    <a:pt x="53" y="6"/>
                  </a:cubicBezTo>
                  <a:cubicBezTo>
                    <a:pt x="61" y="2"/>
                    <a:pt x="70" y="0"/>
                    <a:pt x="79" y="0"/>
                  </a:cubicBezTo>
                  <a:cubicBezTo>
                    <a:pt x="95" y="0"/>
                    <a:pt x="106" y="5"/>
                    <a:pt x="115" y="14"/>
                  </a:cubicBezTo>
                  <a:cubicBezTo>
                    <a:pt x="123" y="24"/>
                    <a:pt x="127" y="39"/>
                    <a:pt x="127" y="59"/>
                  </a:cubicBezTo>
                  <a:cubicBezTo>
                    <a:pt x="127" y="147"/>
                    <a:pt x="127" y="147"/>
                    <a:pt x="127" y="147"/>
                  </a:cubicBezTo>
                  <a:lnTo>
                    <a:pt x="95"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6" name="Freeform 20"/>
            <p:cNvSpPr>
              <a:spLocks/>
            </p:cNvSpPr>
            <p:nvPr/>
          </p:nvSpPr>
          <p:spPr bwMode="invGray">
            <a:xfrm>
              <a:off x="6397483" y="5575586"/>
              <a:ext cx="99895" cy="161888"/>
            </a:xfrm>
            <a:custGeom>
              <a:avLst/>
              <a:gdLst/>
              <a:ahLst/>
              <a:cxnLst>
                <a:cxn ang="0">
                  <a:pos x="210" y="504"/>
                </a:cxn>
                <a:cxn ang="0">
                  <a:pos x="77" y="341"/>
                </a:cxn>
                <a:cxn ang="0">
                  <a:pos x="75" y="341"/>
                </a:cxn>
                <a:cxn ang="0">
                  <a:pos x="75" y="504"/>
                </a:cxn>
                <a:cxn ang="0">
                  <a:pos x="0" y="504"/>
                </a:cxn>
                <a:cxn ang="0">
                  <a:pos x="0" y="0"/>
                </a:cxn>
                <a:cxn ang="0">
                  <a:pos x="75" y="0"/>
                </a:cxn>
                <a:cxn ang="0">
                  <a:pos x="75" y="319"/>
                </a:cxn>
                <a:cxn ang="0">
                  <a:pos x="77" y="319"/>
                </a:cxn>
                <a:cxn ang="0">
                  <a:pos x="203" y="163"/>
                </a:cxn>
                <a:cxn ang="0">
                  <a:pos x="302" y="163"/>
                </a:cxn>
                <a:cxn ang="0">
                  <a:pos x="155" y="326"/>
                </a:cxn>
                <a:cxn ang="0">
                  <a:pos x="311" y="504"/>
                </a:cxn>
                <a:cxn ang="0">
                  <a:pos x="210" y="504"/>
                </a:cxn>
              </a:cxnLst>
              <a:rect l="0" t="0" r="r" b="b"/>
              <a:pathLst>
                <a:path w="311" h="504">
                  <a:moveTo>
                    <a:pt x="210" y="504"/>
                  </a:moveTo>
                  <a:lnTo>
                    <a:pt x="77" y="341"/>
                  </a:lnTo>
                  <a:lnTo>
                    <a:pt x="75" y="341"/>
                  </a:lnTo>
                  <a:lnTo>
                    <a:pt x="75" y="504"/>
                  </a:lnTo>
                  <a:lnTo>
                    <a:pt x="0" y="504"/>
                  </a:lnTo>
                  <a:lnTo>
                    <a:pt x="0" y="0"/>
                  </a:lnTo>
                  <a:lnTo>
                    <a:pt x="75" y="0"/>
                  </a:lnTo>
                  <a:lnTo>
                    <a:pt x="75" y="319"/>
                  </a:lnTo>
                  <a:lnTo>
                    <a:pt x="77" y="319"/>
                  </a:lnTo>
                  <a:lnTo>
                    <a:pt x="203" y="163"/>
                  </a:lnTo>
                  <a:lnTo>
                    <a:pt x="302" y="163"/>
                  </a:lnTo>
                  <a:lnTo>
                    <a:pt x="155" y="326"/>
                  </a:lnTo>
                  <a:lnTo>
                    <a:pt x="311" y="504"/>
                  </a:lnTo>
                  <a:lnTo>
                    <a:pt x="210" y="50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7" name="Freeform 21"/>
            <p:cNvSpPr>
              <a:spLocks/>
            </p:cNvSpPr>
            <p:nvPr/>
          </p:nvSpPr>
          <p:spPr bwMode="invGray">
            <a:xfrm>
              <a:off x="6561298" y="5627943"/>
              <a:ext cx="97004" cy="112422"/>
            </a:xfrm>
            <a:custGeom>
              <a:avLst/>
              <a:gdLst/>
              <a:ahLst/>
              <a:cxnLst>
                <a:cxn ang="0">
                  <a:pos x="95" y="144"/>
                </a:cxn>
                <a:cxn ang="0">
                  <a:pos x="95" y="123"/>
                </a:cxn>
                <a:cxn ang="0">
                  <a:pos x="95" y="123"/>
                </a:cxn>
                <a:cxn ang="0">
                  <a:pos x="87" y="132"/>
                </a:cxn>
                <a:cxn ang="0">
                  <a:pos x="78" y="140"/>
                </a:cxn>
                <a:cxn ang="0">
                  <a:pos x="66" y="146"/>
                </a:cxn>
                <a:cxn ang="0">
                  <a:pos x="51" y="148"/>
                </a:cxn>
                <a:cxn ang="0">
                  <a:pos x="13" y="133"/>
                </a:cxn>
                <a:cxn ang="0">
                  <a:pos x="0" y="88"/>
                </a:cxn>
                <a:cxn ang="0">
                  <a:pos x="0" y="0"/>
                </a:cxn>
                <a:cxn ang="0">
                  <a:pos x="33" y="0"/>
                </a:cxn>
                <a:cxn ang="0">
                  <a:pos x="33" y="83"/>
                </a:cxn>
                <a:cxn ang="0">
                  <a:pos x="35" y="101"/>
                </a:cxn>
                <a:cxn ang="0">
                  <a:pos x="41" y="113"/>
                </a:cxn>
                <a:cxn ang="0">
                  <a:pos x="50" y="119"/>
                </a:cxn>
                <a:cxn ang="0">
                  <a:pos x="63" y="121"/>
                </a:cxn>
                <a:cxn ang="0">
                  <a:pos x="75" y="119"/>
                </a:cxn>
                <a:cxn ang="0">
                  <a:pos x="86" y="111"/>
                </a:cxn>
                <a:cxn ang="0">
                  <a:pos x="93" y="99"/>
                </a:cxn>
                <a:cxn ang="0">
                  <a:pos x="95" y="83"/>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7"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2"/>
                    <a:pt x="0" y="107"/>
                    <a:pt x="0" y="88"/>
                  </a:cubicBezTo>
                  <a:cubicBezTo>
                    <a:pt x="0" y="0"/>
                    <a:pt x="0" y="0"/>
                    <a:pt x="0" y="0"/>
                  </a:cubicBezTo>
                  <a:cubicBezTo>
                    <a:pt x="33" y="0"/>
                    <a:pt x="33" y="0"/>
                    <a:pt x="33" y="0"/>
                  </a:cubicBezTo>
                  <a:cubicBezTo>
                    <a:pt x="33" y="83"/>
                    <a:pt x="33" y="83"/>
                    <a:pt x="33" y="83"/>
                  </a:cubicBezTo>
                  <a:cubicBezTo>
                    <a:pt x="33" y="90"/>
                    <a:pt x="33" y="96"/>
                    <a:pt x="35" y="101"/>
                  </a:cubicBezTo>
                  <a:cubicBezTo>
                    <a:pt x="36" y="106"/>
                    <a:pt x="38" y="110"/>
                    <a:pt x="41" y="113"/>
                  </a:cubicBezTo>
                  <a:cubicBezTo>
                    <a:pt x="44" y="116"/>
                    <a:pt x="47" y="118"/>
                    <a:pt x="50" y="119"/>
                  </a:cubicBezTo>
                  <a:cubicBezTo>
                    <a:pt x="54" y="120"/>
                    <a:pt x="58" y="121"/>
                    <a:pt x="63" y="121"/>
                  </a:cubicBezTo>
                  <a:cubicBezTo>
                    <a:pt x="67" y="121"/>
                    <a:pt x="71" y="120"/>
                    <a:pt x="75" y="119"/>
                  </a:cubicBezTo>
                  <a:cubicBezTo>
                    <a:pt x="79" y="117"/>
                    <a:pt x="83" y="115"/>
                    <a:pt x="86" y="111"/>
                  </a:cubicBezTo>
                  <a:cubicBezTo>
                    <a:pt x="89" y="108"/>
                    <a:pt x="91" y="104"/>
                    <a:pt x="93" y="99"/>
                  </a:cubicBezTo>
                  <a:cubicBezTo>
                    <a:pt x="94" y="95"/>
                    <a:pt x="95" y="89"/>
                    <a:pt x="95" y="83"/>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8" name="Freeform 22"/>
            <p:cNvSpPr>
              <a:spLocks/>
            </p:cNvSpPr>
            <p:nvPr/>
          </p:nvSpPr>
          <p:spPr bwMode="invGray">
            <a:xfrm>
              <a:off x="6727362" y="5584901"/>
              <a:ext cx="207821" cy="152573"/>
            </a:xfrm>
            <a:custGeom>
              <a:avLst/>
              <a:gdLst/>
              <a:ahLst/>
              <a:cxnLst>
                <a:cxn ang="0">
                  <a:pos x="219" y="201"/>
                </a:cxn>
                <a:cxn ang="0">
                  <a:pos x="179" y="201"/>
                </a:cxn>
                <a:cxn ang="0">
                  <a:pos x="142" y="61"/>
                </a:cxn>
                <a:cxn ang="0">
                  <a:pos x="140" y="56"/>
                </a:cxn>
                <a:cxn ang="0">
                  <a:pos x="140" y="50"/>
                </a:cxn>
                <a:cxn ang="0">
                  <a:pos x="139" y="45"/>
                </a:cxn>
                <a:cxn ang="0">
                  <a:pos x="138" y="39"/>
                </a:cxn>
                <a:cxn ang="0">
                  <a:pos x="138" y="39"/>
                </a:cxn>
                <a:cxn ang="0">
                  <a:pos x="137" y="45"/>
                </a:cxn>
                <a:cxn ang="0">
                  <a:pos x="136" y="50"/>
                </a:cxn>
                <a:cxn ang="0">
                  <a:pos x="135" y="56"/>
                </a:cxn>
                <a:cxn ang="0">
                  <a:pos x="134" y="61"/>
                </a:cxn>
                <a:cxn ang="0">
                  <a:pos x="97" y="201"/>
                </a:cxn>
                <a:cxn ang="0">
                  <a:pos x="57" y="201"/>
                </a:cxn>
                <a:cxn ang="0">
                  <a:pos x="0" y="0"/>
                </a:cxn>
                <a:cxn ang="0">
                  <a:pos x="37" y="0"/>
                </a:cxn>
                <a:cxn ang="0">
                  <a:pos x="74" y="146"/>
                </a:cxn>
                <a:cxn ang="0">
                  <a:pos x="75" y="151"/>
                </a:cxn>
                <a:cxn ang="0">
                  <a:pos x="76" y="157"/>
                </a:cxn>
                <a:cxn ang="0">
                  <a:pos x="76" y="162"/>
                </a:cxn>
                <a:cxn ang="0">
                  <a:pos x="77" y="167"/>
                </a:cxn>
                <a:cxn ang="0">
                  <a:pos x="78" y="167"/>
                </a:cxn>
                <a:cxn ang="0">
                  <a:pos x="78" y="163"/>
                </a:cxn>
                <a:cxn ang="0">
                  <a:pos x="79" y="157"/>
                </a:cxn>
                <a:cxn ang="0">
                  <a:pos x="80" y="151"/>
                </a:cxn>
                <a:cxn ang="0">
                  <a:pos x="81" y="145"/>
                </a:cxn>
                <a:cxn ang="0">
                  <a:pos x="122" y="0"/>
                </a:cxn>
                <a:cxn ang="0">
                  <a:pos x="158" y="0"/>
                </a:cxn>
                <a:cxn ang="0">
                  <a:pos x="196" y="147"/>
                </a:cxn>
                <a:cxn ang="0">
                  <a:pos x="198" y="157"/>
                </a:cxn>
                <a:cxn ang="0">
                  <a:pos x="199" y="167"/>
                </a:cxn>
                <a:cxn ang="0">
                  <a:pos x="200" y="167"/>
                </a:cxn>
                <a:cxn ang="0">
                  <a:pos x="200" y="162"/>
                </a:cxn>
                <a:cxn ang="0">
                  <a:pos x="201" y="156"/>
                </a:cxn>
                <a:cxn ang="0">
                  <a:pos x="202" y="151"/>
                </a:cxn>
                <a:cxn ang="0">
                  <a:pos x="203" y="146"/>
                </a:cxn>
                <a:cxn ang="0">
                  <a:pos x="239" y="0"/>
                </a:cxn>
                <a:cxn ang="0">
                  <a:pos x="274" y="0"/>
                </a:cxn>
                <a:cxn ang="0">
                  <a:pos x="219" y="201"/>
                </a:cxn>
              </a:cxnLst>
              <a:rect l="0" t="0" r="r" b="b"/>
              <a:pathLst>
                <a:path w="274" h="201">
                  <a:moveTo>
                    <a:pt x="219" y="201"/>
                  </a:moveTo>
                  <a:cubicBezTo>
                    <a:pt x="179" y="201"/>
                    <a:pt x="179" y="201"/>
                    <a:pt x="179" y="201"/>
                  </a:cubicBezTo>
                  <a:cubicBezTo>
                    <a:pt x="142" y="61"/>
                    <a:pt x="142" y="61"/>
                    <a:pt x="142" y="61"/>
                  </a:cubicBezTo>
                  <a:cubicBezTo>
                    <a:pt x="141" y="59"/>
                    <a:pt x="141" y="58"/>
                    <a:pt x="140" y="56"/>
                  </a:cubicBezTo>
                  <a:cubicBezTo>
                    <a:pt x="140" y="54"/>
                    <a:pt x="140" y="52"/>
                    <a:pt x="140" y="50"/>
                  </a:cubicBezTo>
                  <a:cubicBezTo>
                    <a:pt x="139" y="48"/>
                    <a:pt x="139" y="47"/>
                    <a:pt x="139" y="45"/>
                  </a:cubicBezTo>
                  <a:cubicBezTo>
                    <a:pt x="139" y="43"/>
                    <a:pt x="138" y="41"/>
                    <a:pt x="138" y="39"/>
                  </a:cubicBezTo>
                  <a:cubicBezTo>
                    <a:pt x="138" y="39"/>
                    <a:pt x="138" y="39"/>
                    <a:pt x="138" y="39"/>
                  </a:cubicBezTo>
                  <a:cubicBezTo>
                    <a:pt x="138" y="41"/>
                    <a:pt x="137" y="43"/>
                    <a:pt x="137" y="45"/>
                  </a:cubicBezTo>
                  <a:cubicBezTo>
                    <a:pt x="137" y="47"/>
                    <a:pt x="137" y="48"/>
                    <a:pt x="136" y="50"/>
                  </a:cubicBezTo>
                  <a:cubicBezTo>
                    <a:pt x="136" y="52"/>
                    <a:pt x="136" y="54"/>
                    <a:pt x="135" y="56"/>
                  </a:cubicBezTo>
                  <a:cubicBezTo>
                    <a:pt x="135" y="58"/>
                    <a:pt x="135" y="59"/>
                    <a:pt x="134" y="61"/>
                  </a:cubicBezTo>
                  <a:cubicBezTo>
                    <a:pt x="97" y="201"/>
                    <a:pt x="97" y="201"/>
                    <a:pt x="97" y="201"/>
                  </a:cubicBezTo>
                  <a:cubicBezTo>
                    <a:pt x="57" y="201"/>
                    <a:pt x="57" y="201"/>
                    <a:pt x="57" y="201"/>
                  </a:cubicBezTo>
                  <a:cubicBezTo>
                    <a:pt x="0" y="0"/>
                    <a:pt x="0" y="0"/>
                    <a:pt x="0" y="0"/>
                  </a:cubicBezTo>
                  <a:cubicBezTo>
                    <a:pt x="37" y="0"/>
                    <a:pt x="37" y="0"/>
                    <a:pt x="37" y="0"/>
                  </a:cubicBezTo>
                  <a:cubicBezTo>
                    <a:pt x="74" y="146"/>
                    <a:pt x="74" y="146"/>
                    <a:pt x="74" y="146"/>
                  </a:cubicBezTo>
                  <a:cubicBezTo>
                    <a:pt x="74" y="147"/>
                    <a:pt x="75" y="149"/>
                    <a:pt x="75" y="151"/>
                  </a:cubicBezTo>
                  <a:cubicBezTo>
                    <a:pt x="75" y="153"/>
                    <a:pt x="76" y="155"/>
                    <a:pt x="76" y="157"/>
                  </a:cubicBezTo>
                  <a:cubicBezTo>
                    <a:pt x="76" y="159"/>
                    <a:pt x="76" y="161"/>
                    <a:pt x="76" y="162"/>
                  </a:cubicBezTo>
                  <a:cubicBezTo>
                    <a:pt x="77" y="164"/>
                    <a:pt x="77" y="166"/>
                    <a:pt x="77" y="167"/>
                  </a:cubicBezTo>
                  <a:cubicBezTo>
                    <a:pt x="78" y="167"/>
                    <a:pt x="78" y="167"/>
                    <a:pt x="78" y="167"/>
                  </a:cubicBezTo>
                  <a:cubicBezTo>
                    <a:pt x="78" y="166"/>
                    <a:pt x="78" y="164"/>
                    <a:pt x="78" y="163"/>
                  </a:cubicBezTo>
                  <a:cubicBezTo>
                    <a:pt x="78" y="161"/>
                    <a:pt x="79" y="159"/>
                    <a:pt x="79" y="157"/>
                  </a:cubicBezTo>
                  <a:cubicBezTo>
                    <a:pt x="79" y="155"/>
                    <a:pt x="80" y="153"/>
                    <a:pt x="80" y="151"/>
                  </a:cubicBezTo>
                  <a:cubicBezTo>
                    <a:pt x="81" y="149"/>
                    <a:pt x="81" y="147"/>
                    <a:pt x="81" y="145"/>
                  </a:cubicBezTo>
                  <a:cubicBezTo>
                    <a:pt x="122" y="0"/>
                    <a:pt x="122" y="0"/>
                    <a:pt x="122" y="0"/>
                  </a:cubicBezTo>
                  <a:cubicBezTo>
                    <a:pt x="158" y="0"/>
                    <a:pt x="158" y="0"/>
                    <a:pt x="158" y="0"/>
                  </a:cubicBezTo>
                  <a:cubicBezTo>
                    <a:pt x="196" y="147"/>
                    <a:pt x="196" y="147"/>
                    <a:pt x="196" y="147"/>
                  </a:cubicBezTo>
                  <a:cubicBezTo>
                    <a:pt x="197" y="150"/>
                    <a:pt x="198" y="153"/>
                    <a:pt x="198" y="157"/>
                  </a:cubicBezTo>
                  <a:cubicBezTo>
                    <a:pt x="199" y="160"/>
                    <a:pt x="199" y="164"/>
                    <a:pt x="199" y="167"/>
                  </a:cubicBezTo>
                  <a:cubicBezTo>
                    <a:pt x="200" y="167"/>
                    <a:pt x="200" y="167"/>
                    <a:pt x="200" y="167"/>
                  </a:cubicBezTo>
                  <a:cubicBezTo>
                    <a:pt x="200" y="166"/>
                    <a:pt x="200" y="164"/>
                    <a:pt x="200" y="162"/>
                  </a:cubicBezTo>
                  <a:cubicBezTo>
                    <a:pt x="201" y="160"/>
                    <a:pt x="201" y="158"/>
                    <a:pt x="201" y="156"/>
                  </a:cubicBezTo>
                  <a:cubicBezTo>
                    <a:pt x="201" y="155"/>
                    <a:pt x="202" y="153"/>
                    <a:pt x="202" y="151"/>
                  </a:cubicBezTo>
                  <a:cubicBezTo>
                    <a:pt x="202" y="149"/>
                    <a:pt x="202" y="148"/>
                    <a:pt x="203" y="146"/>
                  </a:cubicBezTo>
                  <a:cubicBezTo>
                    <a:pt x="239" y="0"/>
                    <a:pt x="239" y="0"/>
                    <a:pt x="239" y="0"/>
                  </a:cubicBezTo>
                  <a:cubicBezTo>
                    <a:pt x="274" y="0"/>
                    <a:pt x="274" y="0"/>
                    <a:pt x="274" y="0"/>
                  </a:cubicBezTo>
                  <a:lnTo>
                    <a:pt x="21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9" name="Freeform 23"/>
            <p:cNvSpPr>
              <a:spLocks noEditPoints="1"/>
            </p:cNvSpPr>
            <p:nvPr/>
          </p:nvSpPr>
          <p:spPr bwMode="invGray">
            <a:xfrm>
              <a:off x="6934540" y="5625694"/>
              <a:ext cx="99253" cy="114671"/>
            </a:xfrm>
            <a:custGeom>
              <a:avLst/>
              <a:gdLst/>
              <a:ahLst/>
              <a:cxnLst>
                <a:cxn ang="0">
                  <a:pos x="33" y="85"/>
                </a:cxn>
                <a:cxn ang="0">
                  <a:pos x="45"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7" y="125"/>
                  </a:cubicBezTo>
                  <a:cubicBezTo>
                    <a:pt x="85" y="125"/>
                    <a:pt x="92"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6" y="148"/>
                    <a:pt x="92" y="149"/>
                    <a:pt x="86" y="149"/>
                  </a:cubicBezTo>
                  <a:cubicBezTo>
                    <a:pt x="81" y="150"/>
                    <a:pt x="75" y="151"/>
                    <a:pt x="69" y="151"/>
                  </a:cubicBezTo>
                  <a:cubicBezTo>
                    <a:pt x="58" y="151"/>
                    <a:pt x="48" y="149"/>
                    <a:pt x="40" y="146"/>
                  </a:cubicBezTo>
                  <a:cubicBezTo>
                    <a:pt x="32" y="143"/>
                    <a:pt x="24" y="138"/>
                    <a:pt x="18" y="132"/>
                  </a:cubicBezTo>
                  <a:cubicBezTo>
                    <a:pt x="13" y="125"/>
                    <a:pt x="8" y="118"/>
                    <a:pt x="5" y="108"/>
                  </a:cubicBezTo>
                  <a:cubicBezTo>
                    <a:pt x="2" y="99"/>
                    <a:pt x="0" y="89"/>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0" name="Rectangle 24"/>
            <p:cNvSpPr>
              <a:spLocks noChangeArrowheads="1"/>
            </p:cNvSpPr>
            <p:nvPr/>
          </p:nvSpPr>
          <p:spPr bwMode="invGray">
            <a:xfrm>
              <a:off x="7052744" y="5575586"/>
              <a:ext cx="25054" cy="161888"/>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02" name="Rectangle 101"/>
          <p:cNvSpPr/>
          <p:nvPr/>
        </p:nvSpPr>
        <p:spPr>
          <a:xfrm>
            <a:off x="5110424"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03" name="Group 102"/>
          <p:cNvGrpSpPr/>
          <p:nvPr/>
        </p:nvGrpSpPr>
        <p:grpSpPr>
          <a:xfrm>
            <a:off x="5257663" y="1325516"/>
            <a:ext cx="668936" cy="160753"/>
            <a:chOff x="9053746" y="4958394"/>
            <a:chExt cx="913569" cy="220459"/>
          </a:xfrm>
          <a:solidFill>
            <a:srgbClr val="FFFFFF"/>
          </a:solidFill>
          <a:effectLst/>
        </p:grpSpPr>
        <p:sp>
          <p:nvSpPr>
            <p:cNvPr id="104" name="Freeform 25"/>
            <p:cNvSpPr>
              <a:spLocks noEditPoints="1"/>
            </p:cNvSpPr>
            <p:nvPr/>
          </p:nvSpPr>
          <p:spPr bwMode="invGray">
            <a:xfrm>
              <a:off x="9053746" y="4965666"/>
              <a:ext cx="150719" cy="162948"/>
            </a:xfrm>
            <a:custGeom>
              <a:avLst/>
              <a:gdLst/>
              <a:ahLst/>
              <a:cxnLst>
                <a:cxn ang="0">
                  <a:pos x="193" y="103"/>
                </a:cxn>
                <a:cxn ang="0">
                  <a:pos x="186" y="146"/>
                </a:cxn>
                <a:cxn ang="0">
                  <a:pos x="166" y="180"/>
                </a:cxn>
                <a:cxn ang="0">
                  <a:pos x="135" y="201"/>
                </a:cxn>
                <a:cxn ang="0">
                  <a:pos x="95" y="209"/>
                </a:cxn>
                <a:cxn ang="0">
                  <a:pos x="56" y="201"/>
                </a:cxn>
                <a:cxn ang="0">
                  <a:pos x="26" y="180"/>
                </a:cxn>
                <a:cxn ang="0">
                  <a:pos x="7" y="148"/>
                </a:cxn>
                <a:cxn ang="0">
                  <a:pos x="0" y="107"/>
                </a:cxn>
                <a:cxn ang="0">
                  <a:pos x="6" y="64"/>
                </a:cxn>
                <a:cxn ang="0">
                  <a:pos x="25" y="31"/>
                </a:cxn>
                <a:cxn ang="0">
                  <a:pos x="56" y="8"/>
                </a:cxn>
                <a:cxn ang="0">
                  <a:pos x="99" y="0"/>
                </a:cxn>
                <a:cxn ang="0">
                  <a:pos x="137" y="8"/>
                </a:cxn>
                <a:cxn ang="0">
                  <a:pos x="167" y="28"/>
                </a:cxn>
                <a:cxn ang="0">
                  <a:pos x="186" y="61"/>
                </a:cxn>
                <a:cxn ang="0">
                  <a:pos x="193" y="103"/>
                </a:cxn>
                <a:cxn ang="0">
                  <a:pos x="158" y="106"/>
                </a:cxn>
                <a:cxn ang="0">
                  <a:pos x="153" y="73"/>
                </a:cxn>
                <a:cxn ang="0">
                  <a:pos x="141" y="49"/>
                </a:cxn>
                <a:cxn ang="0">
                  <a:pos x="122" y="35"/>
                </a:cxn>
                <a:cxn ang="0">
                  <a:pos x="97" y="30"/>
                </a:cxn>
                <a:cxn ang="0">
                  <a:pos x="71" y="36"/>
                </a:cxn>
                <a:cxn ang="0">
                  <a:pos x="52" y="51"/>
                </a:cxn>
                <a:cxn ang="0">
                  <a:pos x="40" y="74"/>
                </a:cxn>
                <a:cxn ang="0">
                  <a:pos x="35" y="104"/>
                </a:cxn>
                <a:cxn ang="0">
                  <a:pos x="40" y="136"/>
                </a:cxn>
                <a:cxn ang="0">
                  <a:pos x="53" y="159"/>
                </a:cxn>
                <a:cxn ang="0">
                  <a:pos x="72" y="174"/>
                </a:cxn>
                <a:cxn ang="0">
                  <a:pos x="96" y="179"/>
                </a:cxn>
                <a:cxn ang="0">
                  <a:pos x="121" y="174"/>
                </a:cxn>
                <a:cxn ang="0">
                  <a:pos x="140" y="160"/>
                </a:cxn>
                <a:cxn ang="0">
                  <a:pos x="153" y="137"/>
                </a:cxn>
                <a:cxn ang="0">
                  <a:pos x="158" y="106"/>
                </a:cxn>
              </a:cxnLst>
              <a:rect l="0" t="0" r="r" b="b"/>
              <a:pathLst>
                <a:path w="193" h="209">
                  <a:moveTo>
                    <a:pt x="193" y="103"/>
                  </a:moveTo>
                  <a:cubicBezTo>
                    <a:pt x="193" y="119"/>
                    <a:pt x="191" y="133"/>
                    <a:pt x="186" y="146"/>
                  </a:cubicBezTo>
                  <a:cubicBezTo>
                    <a:pt x="181" y="159"/>
                    <a:pt x="175" y="171"/>
                    <a:pt x="166" y="180"/>
                  </a:cubicBezTo>
                  <a:cubicBezTo>
                    <a:pt x="158" y="189"/>
                    <a:pt x="147" y="196"/>
                    <a:pt x="135" y="201"/>
                  </a:cubicBezTo>
                  <a:cubicBezTo>
                    <a:pt x="123" y="206"/>
                    <a:pt x="110" y="209"/>
                    <a:pt x="95" y="209"/>
                  </a:cubicBezTo>
                  <a:cubicBezTo>
                    <a:pt x="81" y="209"/>
                    <a:pt x="68" y="206"/>
                    <a:pt x="56" y="201"/>
                  </a:cubicBezTo>
                  <a:cubicBezTo>
                    <a:pt x="44" y="196"/>
                    <a:pt x="34" y="189"/>
                    <a:pt x="26" y="180"/>
                  </a:cubicBezTo>
                  <a:cubicBezTo>
                    <a:pt x="18" y="172"/>
                    <a:pt x="11" y="161"/>
                    <a:pt x="7" y="148"/>
                  </a:cubicBezTo>
                  <a:cubicBezTo>
                    <a:pt x="2" y="136"/>
                    <a:pt x="0" y="122"/>
                    <a:pt x="0" y="107"/>
                  </a:cubicBezTo>
                  <a:cubicBezTo>
                    <a:pt x="0" y="92"/>
                    <a:pt x="2" y="77"/>
                    <a:pt x="6" y="64"/>
                  </a:cubicBezTo>
                  <a:cubicBezTo>
                    <a:pt x="11" y="51"/>
                    <a:pt x="17" y="40"/>
                    <a:pt x="25" y="31"/>
                  </a:cubicBezTo>
                  <a:cubicBezTo>
                    <a:pt x="34" y="21"/>
                    <a:pt x="44" y="14"/>
                    <a:pt x="56" y="8"/>
                  </a:cubicBezTo>
                  <a:cubicBezTo>
                    <a:pt x="69" y="3"/>
                    <a:pt x="83" y="0"/>
                    <a:pt x="99" y="0"/>
                  </a:cubicBezTo>
                  <a:cubicBezTo>
                    <a:pt x="113" y="0"/>
                    <a:pt x="125" y="3"/>
                    <a:pt x="137" y="8"/>
                  </a:cubicBezTo>
                  <a:cubicBezTo>
                    <a:pt x="149" y="13"/>
                    <a:pt x="159" y="19"/>
                    <a:pt x="167" y="28"/>
                  </a:cubicBezTo>
                  <a:cubicBezTo>
                    <a:pt x="175" y="37"/>
                    <a:pt x="182" y="48"/>
                    <a:pt x="186" y="61"/>
                  </a:cubicBezTo>
                  <a:cubicBezTo>
                    <a:pt x="191" y="73"/>
                    <a:pt x="193" y="87"/>
                    <a:pt x="193" y="103"/>
                  </a:cubicBezTo>
                  <a:close/>
                  <a:moveTo>
                    <a:pt x="158" y="106"/>
                  </a:moveTo>
                  <a:cubicBezTo>
                    <a:pt x="158" y="93"/>
                    <a:pt x="156" y="82"/>
                    <a:pt x="153" y="73"/>
                  </a:cubicBezTo>
                  <a:cubicBezTo>
                    <a:pt x="150" y="63"/>
                    <a:pt x="146" y="56"/>
                    <a:pt x="141" y="49"/>
                  </a:cubicBezTo>
                  <a:cubicBezTo>
                    <a:pt x="136" y="43"/>
                    <a:pt x="129" y="38"/>
                    <a:pt x="122" y="35"/>
                  </a:cubicBezTo>
                  <a:cubicBezTo>
                    <a:pt x="115" y="32"/>
                    <a:pt x="106" y="30"/>
                    <a:pt x="97" y="30"/>
                  </a:cubicBezTo>
                  <a:cubicBezTo>
                    <a:pt x="88" y="30"/>
                    <a:pt x="79" y="32"/>
                    <a:pt x="71" y="36"/>
                  </a:cubicBezTo>
                  <a:cubicBezTo>
                    <a:pt x="64" y="39"/>
                    <a:pt x="57" y="44"/>
                    <a:pt x="52" y="51"/>
                  </a:cubicBezTo>
                  <a:cubicBezTo>
                    <a:pt x="47" y="57"/>
                    <a:pt x="42" y="65"/>
                    <a:pt x="40" y="74"/>
                  </a:cubicBezTo>
                  <a:cubicBezTo>
                    <a:pt x="37" y="84"/>
                    <a:pt x="35" y="94"/>
                    <a:pt x="35" y="104"/>
                  </a:cubicBezTo>
                  <a:cubicBezTo>
                    <a:pt x="35" y="116"/>
                    <a:pt x="37" y="127"/>
                    <a:pt x="40" y="136"/>
                  </a:cubicBezTo>
                  <a:cubicBezTo>
                    <a:pt x="43" y="145"/>
                    <a:pt x="47" y="153"/>
                    <a:pt x="53" y="159"/>
                  </a:cubicBezTo>
                  <a:cubicBezTo>
                    <a:pt x="58" y="166"/>
                    <a:pt x="64" y="171"/>
                    <a:pt x="72" y="174"/>
                  </a:cubicBezTo>
                  <a:cubicBezTo>
                    <a:pt x="79" y="177"/>
                    <a:pt x="87" y="179"/>
                    <a:pt x="96" y="179"/>
                  </a:cubicBezTo>
                  <a:cubicBezTo>
                    <a:pt x="105" y="179"/>
                    <a:pt x="113" y="177"/>
                    <a:pt x="121" y="174"/>
                  </a:cubicBezTo>
                  <a:cubicBezTo>
                    <a:pt x="128" y="171"/>
                    <a:pt x="135" y="167"/>
                    <a:pt x="140" y="160"/>
                  </a:cubicBezTo>
                  <a:cubicBezTo>
                    <a:pt x="146" y="154"/>
                    <a:pt x="150" y="147"/>
                    <a:pt x="153" y="137"/>
                  </a:cubicBezTo>
                  <a:cubicBezTo>
                    <a:pt x="156" y="128"/>
                    <a:pt x="158" y="118"/>
                    <a:pt x="158"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5" name="Freeform 26"/>
            <p:cNvSpPr>
              <a:spLocks noEditPoints="1"/>
            </p:cNvSpPr>
            <p:nvPr/>
          </p:nvSpPr>
          <p:spPr bwMode="invGray">
            <a:xfrm>
              <a:off x="9226280" y="4959385"/>
              <a:ext cx="108412" cy="169228"/>
            </a:xfrm>
            <a:custGeom>
              <a:avLst/>
              <a:gdLst/>
              <a:ahLst/>
              <a:cxnLst>
                <a:cxn ang="0">
                  <a:pos x="139" y="137"/>
                </a:cxn>
                <a:cxn ang="0">
                  <a:pos x="135" y="169"/>
                </a:cxn>
                <a:cxn ang="0">
                  <a:pos x="122" y="194"/>
                </a:cxn>
                <a:cxn ang="0">
                  <a:pos x="102" y="211"/>
                </a:cxn>
                <a:cxn ang="0">
                  <a:pos x="74" y="217"/>
                </a:cxn>
                <a:cxn ang="0">
                  <a:pos x="60" y="215"/>
                </a:cxn>
                <a:cxn ang="0">
                  <a:pos x="49" y="211"/>
                </a:cxn>
                <a:cxn ang="0">
                  <a:pos x="40" y="204"/>
                </a:cxn>
                <a:cxn ang="0">
                  <a:pos x="33" y="195"/>
                </a:cxn>
                <a:cxn ang="0">
                  <a:pos x="32" y="195"/>
                </a:cxn>
                <a:cxn ang="0">
                  <a:pos x="32" y="213"/>
                </a:cxn>
                <a:cxn ang="0">
                  <a:pos x="0" y="213"/>
                </a:cxn>
                <a:cxn ang="0">
                  <a:pos x="0" y="0"/>
                </a:cxn>
                <a:cxn ang="0">
                  <a:pos x="32" y="0"/>
                </a:cxn>
                <a:cxn ang="0">
                  <a:pos x="32" y="92"/>
                </a:cxn>
                <a:cxn ang="0">
                  <a:pos x="33" y="92"/>
                </a:cxn>
                <a:cxn ang="0">
                  <a:pos x="41" y="82"/>
                </a:cxn>
                <a:cxn ang="0">
                  <a:pos x="52" y="73"/>
                </a:cxn>
                <a:cxn ang="0">
                  <a:pos x="65" y="68"/>
                </a:cxn>
                <a:cxn ang="0">
                  <a:pos x="80" y="66"/>
                </a:cxn>
                <a:cxn ang="0">
                  <a:pos x="107" y="72"/>
                </a:cxn>
                <a:cxn ang="0">
                  <a:pos x="125" y="87"/>
                </a:cxn>
                <a:cxn ang="0">
                  <a:pos x="136" y="110"/>
                </a:cxn>
                <a:cxn ang="0">
                  <a:pos x="139" y="137"/>
                </a:cxn>
                <a:cxn ang="0">
                  <a:pos x="106" y="137"/>
                </a:cxn>
                <a:cxn ang="0">
                  <a:pos x="103" y="118"/>
                </a:cxn>
                <a:cxn ang="0">
                  <a:pos x="96" y="104"/>
                </a:cxn>
                <a:cxn ang="0">
                  <a:pos x="85" y="95"/>
                </a:cxn>
                <a:cxn ang="0">
                  <a:pos x="70" y="92"/>
                </a:cxn>
                <a:cxn ang="0">
                  <a:pos x="54" y="95"/>
                </a:cxn>
                <a:cxn ang="0">
                  <a:pos x="42" y="104"/>
                </a:cxn>
                <a:cxn ang="0">
                  <a:pos x="35" y="118"/>
                </a:cxn>
                <a:cxn ang="0">
                  <a:pos x="32" y="135"/>
                </a:cxn>
                <a:cxn ang="0">
                  <a:pos x="32" y="154"/>
                </a:cxn>
                <a:cxn ang="0">
                  <a:pos x="34" y="168"/>
                </a:cxn>
                <a:cxn ang="0">
                  <a:pos x="42" y="180"/>
                </a:cxn>
                <a:cxn ang="0">
                  <a:pos x="53" y="187"/>
                </a:cxn>
                <a:cxn ang="0">
                  <a:pos x="67" y="190"/>
                </a:cxn>
                <a:cxn ang="0">
                  <a:pos x="83" y="187"/>
                </a:cxn>
                <a:cxn ang="0">
                  <a:pos x="95" y="177"/>
                </a:cxn>
                <a:cxn ang="0">
                  <a:pos x="103" y="160"/>
                </a:cxn>
                <a:cxn ang="0">
                  <a:pos x="106" y="137"/>
                </a:cxn>
              </a:cxnLst>
              <a:rect l="0" t="0" r="r" b="b"/>
              <a:pathLst>
                <a:path w="139" h="217">
                  <a:moveTo>
                    <a:pt x="139" y="137"/>
                  </a:moveTo>
                  <a:cubicBezTo>
                    <a:pt x="139" y="149"/>
                    <a:pt x="138" y="159"/>
                    <a:pt x="135" y="169"/>
                  </a:cubicBezTo>
                  <a:cubicBezTo>
                    <a:pt x="132" y="179"/>
                    <a:pt x="128" y="187"/>
                    <a:pt x="122" y="194"/>
                  </a:cubicBezTo>
                  <a:cubicBezTo>
                    <a:pt x="117" y="201"/>
                    <a:pt x="110" y="207"/>
                    <a:pt x="102" y="211"/>
                  </a:cubicBezTo>
                  <a:cubicBezTo>
                    <a:pt x="94" y="215"/>
                    <a:pt x="84" y="217"/>
                    <a:pt x="74" y="217"/>
                  </a:cubicBezTo>
                  <a:cubicBezTo>
                    <a:pt x="69" y="217"/>
                    <a:pt x="64" y="216"/>
                    <a:pt x="60" y="215"/>
                  </a:cubicBezTo>
                  <a:cubicBezTo>
                    <a:pt x="56" y="214"/>
                    <a:pt x="52" y="212"/>
                    <a:pt x="49" y="211"/>
                  </a:cubicBezTo>
                  <a:cubicBezTo>
                    <a:pt x="45" y="209"/>
                    <a:pt x="42" y="206"/>
                    <a:pt x="40" y="204"/>
                  </a:cubicBezTo>
                  <a:cubicBezTo>
                    <a:pt x="37" y="201"/>
                    <a:pt x="35" y="198"/>
                    <a:pt x="33" y="195"/>
                  </a:cubicBezTo>
                  <a:cubicBezTo>
                    <a:pt x="32" y="195"/>
                    <a:pt x="32" y="195"/>
                    <a:pt x="32" y="195"/>
                  </a:cubicBezTo>
                  <a:cubicBezTo>
                    <a:pt x="32" y="213"/>
                    <a:pt x="32" y="213"/>
                    <a:pt x="32" y="213"/>
                  </a:cubicBezTo>
                  <a:cubicBezTo>
                    <a:pt x="0" y="213"/>
                    <a:pt x="0" y="213"/>
                    <a:pt x="0" y="213"/>
                  </a:cubicBezTo>
                  <a:cubicBezTo>
                    <a:pt x="0" y="0"/>
                    <a:pt x="0" y="0"/>
                    <a:pt x="0" y="0"/>
                  </a:cubicBezTo>
                  <a:cubicBezTo>
                    <a:pt x="32" y="0"/>
                    <a:pt x="32" y="0"/>
                    <a:pt x="32" y="0"/>
                  </a:cubicBezTo>
                  <a:cubicBezTo>
                    <a:pt x="32" y="92"/>
                    <a:pt x="32" y="92"/>
                    <a:pt x="32" y="92"/>
                  </a:cubicBezTo>
                  <a:cubicBezTo>
                    <a:pt x="33" y="92"/>
                    <a:pt x="33" y="92"/>
                    <a:pt x="33" y="92"/>
                  </a:cubicBezTo>
                  <a:cubicBezTo>
                    <a:pt x="35" y="88"/>
                    <a:pt x="38" y="85"/>
                    <a:pt x="41" y="82"/>
                  </a:cubicBezTo>
                  <a:cubicBezTo>
                    <a:pt x="44" y="78"/>
                    <a:pt x="48" y="76"/>
                    <a:pt x="52" y="73"/>
                  </a:cubicBezTo>
                  <a:cubicBezTo>
                    <a:pt x="56" y="71"/>
                    <a:pt x="60" y="69"/>
                    <a:pt x="65" y="68"/>
                  </a:cubicBezTo>
                  <a:cubicBezTo>
                    <a:pt x="69" y="67"/>
                    <a:pt x="75" y="66"/>
                    <a:pt x="80" y="66"/>
                  </a:cubicBezTo>
                  <a:cubicBezTo>
                    <a:pt x="91" y="66"/>
                    <a:pt x="100" y="68"/>
                    <a:pt x="107" y="72"/>
                  </a:cubicBezTo>
                  <a:cubicBezTo>
                    <a:pt x="114" y="75"/>
                    <a:pt x="121" y="81"/>
                    <a:pt x="125" y="87"/>
                  </a:cubicBezTo>
                  <a:cubicBezTo>
                    <a:pt x="130" y="94"/>
                    <a:pt x="134" y="101"/>
                    <a:pt x="136" y="110"/>
                  </a:cubicBezTo>
                  <a:cubicBezTo>
                    <a:pt x="138" y="119"/>
                    <a:pt x="139" y="128"/>
                    <a:pt x="139" y="137"/>
                  </a:cubicBezTo>
                  <a:close/>
                  <a:moveTo>
                    <a:pt x="106" y="137"/>
                  </a:moveTo>
                  <a:cubicBezTo>
                    <a:pt x="106" y="130"/>
                    <a:pt x="105" y="124"/>
                    <a:pt x="103" y="118"/>
                  </a:cubicBezTo>
                  <a:cubicBezTo>
                    <a:pt x="102" y="113"/>
                    <a:pt x="99" y="108"/>
                    <a:pt x="96" y="104"/>
                  </a:cubicBezTo>
                  <a:cubicBezTo>
                    <a:pt x="93" y="101"/>
                    <a:pt x="89" y="98"/>
                    <a:pt x="85" y="95"/>
                  </a:cubicBezTo>
                  <a:cubicBezTo>
                    <a:pt x="81" y="93"/>
                    <a:pt x="75" y="92"/>
                    <a:pt x="70" y="92"/>
                  </a:cubicBezTo>
                  <a:cubicBezTo>
                    <a:pt x="64" y="92"/>
                    <a:pt x="59" y="93"/>
                    <a:pt x="54" y="95"/>
                  </a:cubicBezTo>
                  <a:cubicBezTo>
                    <a:pt x="50" y="98"/>
                    <a:pt x="46" y="100"/>
                    <a:pt x="42" y="104"/>
                  </a:cubicBezTo>
                  <a:cubicBezTo>
                    <a:pt x="39" y="108"/>
                    <a:pt x="36" y="112"/>
                    <a:pt x="35" y="118"/>
                  </a:cubicBezTo>
                  <a:cubicBezTo>
                    <a:pt x="33" y="123"/>
                    <a:pt x="32" y="129"/>
                    <a:pt x="32" y="135"/>
                  </a:cubicBezTo>
                  <a:cubicBezTo>
                    <a:pt x="32" y="154"/>
                    <a:pt x="32" y="154"/>
                    <a:pt x="32" y="154"/>
                  </a:cubicBezTo>
                  <a:cubicBezTo>
                    <a:pt x="32" y="159"/>
                    <a:pt x="33" y="164"/>
                    <a:pt x="34" y="168"/>
                  </a:cubicBezTo>
                  <a:cubicBezTo>
                    <a:pt x="36" y="172"/>
                    <a:pt x="39" y="176"/>
                    <a:pt x="42" y="180"/>
                  </a:cubicBezTo>
                  <a:cubicBezTo>
                    <a:pt x="45" y="183"/>
                    <a:pt x="48" y="185"/>
                    <a:pt x="53" y="187"/>
                  </a:cubicBezTo>
                  <a:cubicBezTo>
                    <a:pt x="57" y="189"/>
                    <a:pt x="62" y="190"/>
                    <a:pt x="67" y="190"/>
                  </a:cubicBezTo>
                  <a:cubicBezTo>
                    <a:pt x="73" y="190"/>
                    <a:pt x="78" y="189"/>
                    <a:pt x="83" y="187"/>
                  </a:cubicBezTo>
                  <a:cubicBezTo>
                    <a:pt x="88" y="185"/>
                    <a:pt x="92" y="181"/>
                    <a:pt x="95" y="177"/>
                  </a:cubicBezTo>
                  <a:cubicBezTo>
                    <a:pt x="99" y="172"/>
                    <a:pt x="101" y="167"/>
                    <a:pt x="103" y="160"/>
                  </a:cubicBezTo>
                  <a:cubicBezTo>
                    <a:pt x="105" y="153"/>
                    <a:pt x="106" y="146"/>
                    <a:pt x="106" y="13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6" name="Freeform 27"/>
            <p:cNvSpPr>
              <a:spLocks/>
            </p:cNvSpPr>
            <p:nvPr/>
          </p:nvSpPr>
          <p:spPr bwMode="invGray">
            <a:xfrm>
              <a:off x="9356837" y="5011608"/>
              <a:ext cx="64783" cy="114031"/>
            </a:xfrm>
            <a:custGeom>
              <a:avLst/>
              <a:gdLst/>
              <a:ahLst/>
              <a:cxnLst>
                <a:cxn ang="0">
                  <a:pos x="79" y="32"/>
                </a:cxn>
                <a:cxn ang="0">
                  <a:pos x="75" y="31"/>
                </a:cxn>
                <a:cxn ang="0">
                  <a:pos x="69" y="29"/>
                </a:cxn>
                <a:cxn ang="0">
                  <a:pos x="64" y="29"/>
                </a:cxn>
                <a:cxn ang="0">
                  <a:pos x="52" y="32"/>
                </a:cxn>
                <a:cxn ang="0">
                  <a:pos x="42" y="41"/>
                </a:cxn>
                <a:cxn ang="0">
                  <a:pos x="35" y="54"/>
                </a:cxn>
                <a:cxn ang="0">
                  <a:pos x="32" y="73"/>
                </a:cxn>
                <a:cxn ang="0">
                  <a:pos x="32" y="146"/>
                </a:cxn>
                <a:cxn ang="0">
                  <a:pos x="0" y="146"/>
                </a:cxn>
                <a:cxn ang="0">
                  <a:pos x="0" y="2"/>
                </a:cxn>
                <a:cxn ang="0">
                  <a:pos x="32" y="2"/>
                </a:cxn>
                <a:cxn ang="0">
                  <a:pos x="32" y="30"/>
                </a:cxn>
                <a:cxn ang="0">
                  <a:pos x="33" y="30"/>
                </a:cxn>
                <a:cxn ang="0">
                  <a:pos x="40" y="17"/>
                </a:cxn>
                <a:cxn ang="0">
                  <a:pos x="49" y="7"/>
                </a:cxn>
                <a:cxn ang="0">
                  <a:pos x="59" y="2"/>
                </a:cxn>
                <a:cxn ang="0">
                  <a:pos x="70" y="0"/>
                </a:cxn>
                <a:cxn ang="0">
                  <a:pos x="77" y="0"/>
                </a:cxn>
                <a:cxn ang="0">
                  <a:pos x="83" y="2"/>
                </a:cxn>
                <a:cxn ang="0">
                  <a:pos x="83" y="34"/>
                </a:cxn>
                <a:cxn ang="0">
                  <a:pos x="79" y="32"/>
                </a:cxn>
              </a:cxnLst>
              <a:rect l="0" t="0" r="r" b="b"/>
              <a:pathLst>
                <a:path w="83" h="146">
                  <a:moveTo>
                    <a:pt x="79" y="32"/>
                  </a:moveTo>
                  <a:cubicBezTo>
                    <a:pt x="78" y="32"/>
                    <a:pt x="76" y="31"/>
                    <a:pt x="75" y="31"/>
                  </a:cubicBezTo>
                  <a:cubicBezTo>
                    <a:pt x="73" y="30"/>
                    <a:pt x="71" y="30"/>
                    <a:pt x="69" y="29"/>
                  </a:cubicBezTo>
                  <a:cubicBezTo>
                    <a:pt x="68" y="29"/>
                    <a:pt x="66" y="29"/>
                    <a:pt x="64" y="29"/>
                  </a:cubicBezTo>
                  <a:cubicBezTo>
                    <a:pt x="60" y="29"/>
                    <a:pt x="55" y="30"/>
                    <a:pt x="52" y="32"/>
                  </a:cubicBezTo>
                  <a:cubicBezTo>
                    <a:pt x="48" y="34"/>
                    <a:pt x="44" y="37"/>
                    <a:pt x="42" y="41"/>
                  </a:cubicBezTo>
                  <a:cubicBezTo>
                    <a:pt x="39" y="44"/>
                    <a:pt x="37" y="49"/>
                    <a:pt x="35" y="54"/>
                  </a:cubicBezTo>
                  <a:cubicBezTo>
                    <a:pt x="33" y="60"/>
                    <a:pt x="32" y="66"/>
                    <a:pt x="32" y="73"/>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40" y="17"/>
                  </a:cubicBezTo>
                  <a:cubicBezTo>
                    <a:pt x="42" y="13"/>
                    <a:pt x="45" y="10"/>
                    <a:pt x="49" y="7"/>
                  </a:cubicBezTo>
                  <a:cubicBezTo>
                    <a:pt x="52" y="5"/>
                    <a:pt x="55" y="3"/>
                    <a:pt x="59" y="2"/>
                  </a:cubicBezTo>
                  <a:cubicBezTo>
                    <a:pt x="62" y="0"/>
                    <a:pt x="66" y="0"/>
                    <a:pt x="70" y="0"/>
                  </a:cubicBezTo>
                  <a:cubicBezTo>
                    <a:pt x="72" y="0"/>
                    <a:pt x="75" y="0"/>
                    <a:pt x="77" y="0"/>
                  </a:cubicBezTo>
                  <a:cubicBezTo>
                    <a:pt x="79" y="1"/>
                    <a:pt x="81" y="1"/>
                    <a:pt x="83" y="2"/>
                  </a:cubicBezTo>
                  <a:cubicBezTo>
                    <a:pt x="83" y="34"/>
                    <a:pt x="83" y="34"/>
                    <a:pt x="83" y="34"/>
                  </a:cubicBezTo>
                  <a:cubicBezTo>
                    <a:pt x="82" y="33"/>
                    <a:pt x="81" y="33"/>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7" name="Freeform 28"/>
            <p:cNvSpPr>
              <a:spLocks noEditPoints="1"/>
            </p:cNvSpPr>
            <p:nvPr/>
          </p:nvSpPr>
          <p:spPr bwMode="invGray">
            <a:xfrm>
              <a:off x="9432527" y="4958394"/>
              <a:ext cx="31069" cy="167245"/>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3" y="34"/>
                    <a:pt x="30"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8" name="Freeform 29"/>
            <p:cNvSpPr>
              <a:spLocks noEditPoints="1"/>
            </p:cNvSpPr>
            <p:nvPr/>
          </p:nvSpPr>
          <p:spPr bwMode="invGray">
            <a:xfrm>
              <a:off x="9481775" y="5010947"/>
              <a:ext cx="109073" cy="167906"/>
            </a:xfrm>
            <a:custGeom>
              <a:avLst/>
              <a:gdLst/>
              <a:ahLst/>
              <a:cxnLst>
                <a:cxn ang="0">
                  <a:pos x="135" y="166"/>
                </a:cxn>
                <a:cxn ang="0">
                  <a:pos x="121" y="192"/>
                </a:cxn>
                <a:cxn ang="0">
                  <a:pos x="96" y="209"/>
                </a:cxn>
                <a:cxn ang="0">
                  <a:pos x="59" y="215"/>
                </a:cxn>
                <a:cxn ang="0">
                  <a:pos x="44" y="214"/>
                </a:cxn>
                <a:cxn ang="0">
                  <a:pos x="31" y="212"/>
                </a:cxn>
                <a:cxn ang="0">
                  <a:pos x="20" y="209"/>
                </a:cxn>
                <a:cxn ang="0">
                  <a:pos x="11" y="206"/>
                </a:cxn>
                <a:cxn ang="0">
                  <a:pos x="11" y="175"/>
                </a:cxn>
                <a:cxn ang="0">
                  <a:pos x="21" y="180"/>
                </a:cxn>
                <a:cxn ang="0">
                  <a:pos x="32" y="184"/>
                </a:cxn>
                <a:cxn ang="0">
                  <a:pos x="45" y="187"/>
                </a:cxn>
                <a:cxn ang="0">
                  <a:pos x="58" y="189"/>
                </a:cxn>
                <a:cxn ang="0">
                  <a:pos x="81" y="185"/>
                </a:cxn>
                <a:cxn ang="0">
                  <a:pos x="96" y="174"/>
                </a:cxn>
                <a:cxn ang="0">
                  <a:pos x="105" y="158"/>
                </a:cxn>
                <a:cxn ang="0">
                  <a:pos x="108" y="138"/>
                </a:cxn>
                <a:cxn ang="0">
                  <a:pos x="108" y="124"/>
                </a:cxn>
                <a:cxn ang="0">
                  <a:pos x="107" y="124"/>
                </a:cxn>
                <a:cxn ang="0">
                  <a:pos x="88" y="144"/>
                </a:cxn>
                <a:cxn ang="0">
                  <a:pos x="60" y="151"/>
                </a:cxn>
                <a:cxn ang="0">
                  <a:pos x="35" y="146"/>
                </a:cxn>
                <a:cxn ang="0">
                  <a:pos x="16" y="131"/>
                </a:cxn>
                <a:cxn ang="0">
                  <a:pos x="4" y="109"/>
                </a:cxn>
                <a:cxn ang="0">
                  <a:pos x="0" y="80"/>
                </a:cxn>
                <a:cxn ang="0">
                  <a:pos x="5" y="47"/>
                </a:cxn>
                <a:cxn ang="0">
                  <a:pos x="18" y="22"/>
                </a:cxn>
                <a:cxn ang="0">
                  <a:pos x="39" y="5"/>
                </a:cxn>
                <a:cxn ang="0">
                  <a:pos x="66" y="0"/>
                </a:cxn>
                <a:cxn ang="0">
                  <a:pos x="91" y="6"/>
                </a:cxn>
                <a:cxn ang="0">
                  <a:pos x="107" y="21"/>
                </a:cxn>
                <a:cxn ang="0">
                  <a:pos x="108" y="21"/>
                </a:cxn>
                <a:cxn ang="0">
                  <a:pos x="108" y="3"/>
                </a:cxn>
                <a:cxn ang="0">
                  <a:pos x="140" y="3"/>
                </a:cxn>
                <a:cxn ang="0">
                  <a:pos x="140" y="134"/>
                </a:cxn>
                <a:cxn ang="0">
                  <a:pos x="135" y="166"/>
                </a:cxn>
                <a:cxn ang="0">
                  <a:pos x="108" y="63"/>
                </a:cxn>
                <a:cxn ang="0">
                  <a:pos x="105" y="49"/>
                </a:cxn>
                <a:cxn ang="0">
                  <a:pos x="98" y="37"/>
                </a:cxn>
                <a:cxn ang="0">
                  <a:pos x="87" y="29"/>
                </a:cxn>
                <a:cxn ang="0">
                  <a:pos x="73" y="26"/>
                </a:cxn>
                <a:cxn ang="0">
                  <a:pos x="57" y="30"/>
                </a:cxn>
                <a:cxn ang="0">
                  <a:pos x="44" y="39"/>
                </a:cxn>
                <a:cxn ang="0">
                  <a:pos x="37" y="56"/>
                </a:cxn>
                <a:cxn ang="0">
                  <a:pos x="34" y="79"/>
                </a:cxn>
                <a:cxn ang="0">
                  <a:pos x="36" y="97"/>
                </a:cxn>
                <a:cxn ang="0">
                  <a:pos x="43" y="111"/>
                </a:cxn>
                <a:cxn ang="0">
                  <a:pos x="55" y="121"/>
                </a:cxn>
                <a:cxn ang="0">
                  <a:pos x="70" y="124"/>
                </a:cxn>
                <a:cxn ang="0">
                  <a:pos x="85" y="121"/>
                </a:cxn>
                <a:cxn ang="0">
                  <a:pos x="97" y="112"/>
                </a:cxn>
                <a:cxn ang="0">
                  <a:pos x="105" y="98"/>
                </a:cxn>
                <a:cxn ang="0">
                  <a:pos x="108" y="80"/>
                </a:cxn>
                <a:cxn ang="0">
                  <a:pos x="108" y="63"/>
                </a:cxn>
              </a:cxnLst>
              <a:rect l="0" t="0" r="r" b="b"/>
              <a:pathLst>
                <a:path w="140" h="215">
                  <a:moveTo>
                    <a:pt x="135" y="166"/>
                  </a:moveTo>
                  <a:cubicBezTo>
                    <a:pt x="132" y="176"/>
                    <a:pt x="127" y="185"/>
                    <a:pt x="121" y="192"/>
                  </a:cubicBezTo>
                  <a:cubicBezTo>
                    <a:pt x="114" y="199"/>
                    <a:pt x="106" y="205"/>
                    <a:pt x="96" y="209"/>
                  </a:cubicBezTo>
                  <a:cubicBezTo>
                    <a:pt x="85" y="213"/>
                    <a:pt x="73" y="215"/>
                    <a:pt x="59" y="215"/>
                  </a:cubicBezTo>
                  <a:cubicBezTo>
                    <a:pt x="54" y="215"/>
                    <a:pt x="49" y="214"/>
                    <a:pt x="44" y="214"/>
                  </a:cubicBezTo>
                  <a:cubicBezTo>
                    <a:pt x="39" y="213"/>
                    <a:pt x="35" y="213"/>
                    <a:pt x="31" y="212"/>
                  </a:cubicBezTo>
                  <a:cubicBezTo>
                    <a:pt x="26" y="211"/>
                    <a:pt x="23" y="210"/>
                    <a:pt x="20" y="209"/>
                  </a:cubicBezTo>
                  <a:cubicBezTo>
                    <a:pt x="16" y="208"/>
                    <a:pt x="14" y="207"/>
                    <a:pt x="11" y="206"/>
                  </a:cubicBezTo>
                  <a:cubicBezTo>
                    <a:pt x="11" y="175"/>
                    <a:pt x="11" y="175"/>
                    <a:pt x="11" y="175"/>
                  </a:cubicBezTo>
                  <a:cubicBezTo>
                    <a:pt x="15" y="177"/>
                    <a:pt x="18" y="178"/>
                    <a:pt x="21" y="180"/>
                  </a:cubicBezTo>
                  <a:cubicBezTo>
                    <a:pt x="25" y="182"/>
                    <a:pt x="28" y="183"/>
                    <a:pt x="32" y="184"/>
                  </a:cubicBezTo>
                  <a:cubicBezTo>
                    <a:pt x="36" y="186"/>
                    <a:pt x="40" y="187"/>
                    <a:pt x="45" y="187"/>
                  </a:cubicBezTo>
                  <a:cubicBezTo>
                    <a:pt x="49" y="188"/>
                    <a:pt x="54" y="189"/>
                    <a:pt x="58" y="189"/>
                  </a:cubicBezTo>
                  <a:cubicBezTo>
                    <a:pt x="67" y="189"/>
                    <a:pt x="75" y="187"/>
                    <a:pt x="81" y="185"/>
                  </a:cubicBezTo>
                  <a:cubicBezTo>
                    <a:pt x="87" y="182"/>
                    <a:pt x="92" y="179"/>
                    <a:pt x="96" y="174"/>
                  </a:cubicBezTo>
                  <a:cubicBezTo>
                    <a:pt x="100" y="170"/>
                    <a:pt x="103" y="164"/>
                    <a:pt x="105" y="158"/>
                  </a:cubicBezTo>
                  <a:cubicBezTo>
                    <a:pt x="107" y="152"/>
                    <a:pt x="108" y="145"/>
                    <a:pt x="108" y="138"/>
                  </a:cubicBezTo>
                  <a:cubicBezTo>
                    <a:pt x="108" y="124"/>
                    <a:pt x="108" y="124"/>
                    <a:pt x="108" y="124"/>
                  </a:cubicBezTo>
                  <a:cubicBezTo>
                    <a:pt x="107" y="124"/>
                    <a:pt x="107" y="124"/>
                    <a:pt x="107" y="124"/>
                  </a:cubicBezTo>
                  <a:cubicBezTo>
                    <a:pt x="102" y="133"/>
                    <a:pt x="96" y="139"/>
                    <a:pt x="88" y="144"/>
                  </a:cubicBezTo>
                  <a:cubicBezTo>
                    <a:pt x="81" y="148"/>
                    <a:pt x="71" y="151"/>
                    <a:pt x="60" y="151"/>
                  </a:cubicBezTo>
                  <a:cubicBezTo>
                    <a:pt x="51" y="151"/>
                    <a:pt x="43" y="149"/>
                    <a:pt x="35" y="146"/>
                  </a:cubicBezTo>
                  <a:cubicBezTo>
                    <a:pt x="28" y="142"/>
                    <a:pt x="22" y="137"/>
                    <a:pt x="16" y="131"/>
                  </a:cubicBezTo>
                  <a:cubicBezTo>
                    <a:pt x="11" y="125"/>
                    <a:pt x="7" y="118"/>
                    <a:pt x="4" y="109"/>
                  </a:cubicBezTo>
                  <a:cubicBezTo>
                    <a:pt x="2" y="100"/>
                    <a:pt x="0" y="91"/>
                    <a:pt x="0" y="80"/>
                  </a:cubicBezTo>
                  <a:cubicBezTo>
                    <a:pt x="0" y="68"/>
                    <a:pt x="2" y="57"/>
                    <a:pt x="5" y="47"/>
                  </a:cubicBezTo>
                  <a:cubicBezTo>
                    <a:pt x="8" y="37"/>
                    <a:pt x="12" y="29"/>
                    <a:pt x="18" y="22"/>
                  </a:cubicBezTo>
                  <a:cubicBezTo>
                    <a:pt x="24" y="15"/>
                    <a:pt x="31" y="9"/>
                    <a:pt x="39" y="5"/>
                  </a:cubicBezTo>
                  <a:cubicBezTo>
                    <a:pt x="47" y="2"/>
                    <a:pt x="56" y="0"/>
                    <a:pt x="66" y="0"/>
                  </a:cubicBezTo>
                  <a:cubicBezTo>
                    <a:pt x="76" y="0"/>
                    <a:pt x="84" y="2"/>
                    <a:pt x="91" y="6"/>
                  </a:cubicBezTo>
                  <a:cubicBezTo>
                    <a:pt x="98" y="10"/>
                    <a:pt x="103" y="15"/>
                    <a:pt x="107" y="21"/>
                  </a:cubicBezTo>
                  <a:cubicBezTo>
                    <a:pt x="108" y="21"/>
                    <a:pt x="108" y="21"/>
                    <a:pt x="108" y="21"/>
                  </a:cubicBezTo>
                  <a:cubicBezTo>
                    <a:pt x="108" y="3"/>
                    <a:pt x="108" y="3"/>
                    <a:pt x="108" y="3"/>
                  </a:cubicBezTo>
                  <a:cubicBezTo>
                    <a:pt x="140" y="3"/>
                    <a:pt x="140" y="3"/>
                    <a:pt x="140" y="3"/>
                  </a:cubicBezTo>
                  <a:cubicBezTo>
                    <a:pt x="140" y="134"/>
                    <a:pt x="140" y="134"/>
                    <a:pt x="140" y="134"/>
                  </a:cubicBezTo>
                  <a:cubicBezTo>
                    <a:pt x="140" y="145"/>
                    <a:pt x="138" y="156"/>
                    <a:pt x="135" y="166"/>
                  </a:cubicBezTo>
                  <a:close/>
                  <a:moveTo>
                    <a:pt x="108" y="63"/>
                  </a:moveTo>
                  <a:cubicBezTo>
                    <a:pt x="108" y="59"/>
                    <a:pt x="107" y="54"/>
                    <a:pt x="105" y="49"/>
                  </a:cubicBezTo>
                  <a:cubicBezTo>
                    <a:pt x="103" y="45"/>
                    <a:pt x="101" y="41"/>
                    <a:pt x="98" y="37"/>
                  </a:cubicBezTo>
                  <a:cubicBezTo>
                    <a:pt x="95" y="34"/>
                    <a:pt x="91" y="31"/>
                    <a:pt x="87" y="29"/>
                  </a:cubicBezTo>
                  <a:cubicBezTo>
                    <a:pt x="83" y="27"/>
                    <a:pt x="78" y="26"/>
                    <a:pt x="73" y="26"/>
                  </a:cubicBezTo>
                  <a:cubicBezTo>
                    <a:pt x="67" y="26"/>
                    <a:pt x="61" y="27"/>
                    <a:pt x="57" y="30"/>
                  </a:cubicBezTo>
                  <a:cubicBezTo>
                    <a:pt x="52" y="32"/>
                    <a:pt x="48" y="35"/>
                    <a:pt x="44" y="39"/>
                  </a:cubicBezTo>
                  <a:cubicBezTo>
                    <a:pt x="41" y="44"/>
                    <a:pt x="39" y="49"/>
                    <a:pt x="37" y="56"/>
                  </a:cubicBezTo>
                  <a:cubicBezTo>
                    <a:pt x="35" y="62"/>
                    <a:pt x="34" y="70"/>
                    <a:pt x="34" y="79"/>
                  </a:cubicBezTo>
                  <a:cubicBezTo>
                    <a:pt x="34" y="85"/>
                    <a:pt x="35" y="91"/>
                    <a:pt x="36" y="97"/>
                  </a:cubicBezTo>
                  <a:cubicBezTo>
                    <a:pt x="38" y="102"/>
                    <a:pt x="40" y="107"/>
                    <a:pt x="43" y="111"/>
                  </a:cubicBezTo>
                  <a:cubicBezTo>
                    <a:pt x="46" y="115"/>
                    <a:pt x="50" y="118"/>
                    <a:pt x="55" y="121"/>
                  </a:cubicBezTo>
                  <a:cubicBezTo>
                    <a:pt x="59" y="123"/>
                    <a:pt x="64" y="124"/>
                    <a:pt x="70" y="124"/>
                  </a:cubicBezTo>
                  <a:cubicBezTo>
                    <a:pt x="75" y="124"/>
                    <a:pt x="80" y="123"/>
                    <a:pt x="85" y="121"/>
                  </a:cubicBezTo>
                  <a:cubicBezTo>
                    <a:pt x="90" y="119"/>
                    <a:pt x="94" y="116"/>
                    <a:pt x="97" y="112"/>
                  </a:cubicBezTo>
                  <a:cubicBezTo>
                    <a:pt x="100" y="108"/>
                    <a:pt x="103" y="104"/>
                    <a:pt x="105" y="98"/>
                  </a:cubicBezTo>
                  <a:cubicBezTo>
                    <a:pt x="107" y="93"/>
                    <a:pt x="108" y="86"/>
                    <a:pt x="108" y="80"/>
                  </a:cubicBezTo>
                  <a:lnTo>
                    <a:pt x="108" y="6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9" name="Freeform 30"/>
            <p:cNvSpPr>
              <a:spLocks noEditPoints="1"/>
            </p:cNvSpPr>
            <p:nvPr/>
          </p:nvSpPr>
          <p:spPr bwMode="invGray">
            <a:xfrm>
              <a:off x="9611340" y="5010947"/>
              <a:ext cx="93538" cy="117666"/>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2" y="32"/>
                </a:cxn>
                <a:cxn ang="0">
                  <a:pos x="61" y="25"/>
                </a:cxn>
                <a:cxn ang="0">
                  <a:pos x="36" y="30"/>
                </a:cxn>
                <a:cxn ang="0">
                  <a:pos x="14" y="41"/>
                </a:cxn>
                <a:cxn ang="0">
                  <a:pos x="14" y="13"/>
                </a:cxn>
                <a:cxn ang="0">
                  <a:pos x="22" y="8"/>
                </a:cxn>
                <a:cxn ang="0">
                  <a:pos x="35" y="4"/>
                </a:cxn>
                <a:cxn ang="0">
                  <a:pos x="50" y="1"/>
                </a:cxn>
                <a:cxn ang="0">
                  <a:pos x="65" y="0"/>
                </a:cxn>
                <a:cxn ang="0">
                  <a:pos x="90" y="4"/>
                </a:cxn>
                <a:cxn ang="0">
                  <a:pos x="107" y="15"/>
                </a:cxn>
                <a:cxn ang="0">
                  <a:pos x="117" y="32"/>
                </a:cxn>
                <a:cxn ang="0">
                  <a:pos x="120" y="56"/>
                </a:cxn>
                <a:cxn ang="0">
                  <a:pos x="120" y="147"/>
                </a:cxn>
                <a:cxn ang="0">
                  <a:pos x="88" y="147"/>
                </a:cxn>
                <a:cxn ang="0">
                  <a:pos x="58" y="81"/>
                </a:cxn>
                <a:cxn ang="0">
                  <a:pos x="45" y="84"/>
                </a:cxn>
                <a:cxn ang="0">
                  <a:pos x="37" y="89"/>
                </a:cxn>
                <a:cxn ang="0">
                  <a:pos x="33" y="96"/>
                </a:cxn>
                <a:cxn ang="0">
                  <a:pos x="32" y="105"/>
                </a:cxn>
                <a:cxn ang="0">
                  <a:pos x="33" y="113"/>
                </a:cxn>
                <a:cxn ang="0">
                  <a:pos x="38" y="119"/>
                </a:cxn>
                <a:cxn ang="0">
                  <a:pos x="46" y="123"/>
                </a:cxn>
                <a:cxn ang="0">
                  <a:pos x="55" y="125"/>
                </a:cxn>
                <a:cxn ang="0">
                  <a:pos x="69" y="122"/>
                </a:cxn>
                <a:cxn ang="0">
                  <a:pos x="80"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1" y="139"/>
                  </a:cubicBezTo>
                  <a:cubicBezTo>
                    <a:pt x="8" y="135"/>
                    <a:pt x="5" y="131"/>
                    <a:pt x="3" y="125"/>
                  </a:cubicBezTo>
                  <a:cubicBezTo>
                    <a:pt x="1" y="120"/>
                    <a:pt x="0" y="114"/>
                    <a:pt x="0" y="108"/>
                  </a:cubicBezTo>
                  <a:cubicBezTo>
                    <a:pt x="0" y="102"/>
                    <a:pt x="1"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2" y="32"/>
                  </a:cubicBezTo>
                  <a:cubicBezTo>
                    <a:pt x="77" y="28"/>
                    <a:pt x="70" y="25"/>
                    <a:pt x="61" y="25"/>
                  </a:cubicBezTo>
                  <a:cubicBezTo>
                    <a:pt x="53" y="25"/>
                    <a:pt x="44" y="27"/>
                    <a:pt x="36" y="30"/>
                  </a:cubicBezTo>
                  <a:cubicBezTo>
                    <a:pt x="28"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5" y="84"/>
                  </a:cubicBezTo>
                  <a:cubicBezTo>
                    <a:pt x="41" y="86"/>
                    <a:pt x="39" y="87"/>
                    <a:pt x="37" y="89"/>
                  </a:cubicBezTo>
                  <a:cubicBezTo>
                    <a:pt x="35" y="91"/>
                    <a:pt x="33"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8" y="124"/>
                    <a:pt x="52" y="125"/>
                    <a:pt x="55" y="125"/>
                  </a:cubicBezTo>
                  <a:cubicBezTo>
                    <a:pt x="60" y="125"/>
                    <a:pt x="65" y="124"/>
                    <a:pt x="69" y="122"/>
                  </a:cubicBezTo>
                  <a:cubicBezTo>
                    <a:pt x="73" y="120"/>
                    <a:pt x="77" y="118"/>
                    <a:pt x="80"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0" name="Freeform 31"/>
            <p:cNvSpPr>
              <a:spLocks noEditPoints="1"/>
            </p:cNvSpPr>
            <p:nvPr/>
          </p:nvSpPr>
          <p:spPr bwMode="invGray">
            <a:xfrm>
              <a:off x="9721405" y="4959385"/>
              <a:ext cx="109073" cy="169228"/>
            </a:xfrm>
            <a:custGeom>
              <a:avLst/>
              <a:gdLst/>
              <a:ahLst/>
              <a:cxnLst>
                <a:cxn ang="0">
                  <a:pos x="107" y="213"/>
                </a:cxn>
                <a:cxn ang="0">
                  <a:pos x="107" y="191"/>
                </a:cxn>
                <a:cxn ang="0">
                  <a:pos x="107" y="191"/>
                </a:cxn>
                <a:cxn ang="0">
                  <a:pos x="98" y="201"/>
                </a:cxn>
                <a:cxn ang="0">
                  <a:pos x="88" y="210"/>
                </a:cxn>
                <a:cxn ang="0">
                  <a:pos x="75" y="215"/>
                </a:cxn>
                <a:cxn ang="0">
                  <a:pos x="59" y="217"/>
                </a:cxn>
                <a:cxn ang="0">
                  <a:pos x="36" y="212"/>
                </a:cxn>
                <a:cxn ang="0">
                  <a:pos x="17" y="198"/>
                </a:cxn>
                <a:cxn ang="0">
                  <a:pos x="4" y="176"/>
                </a:cxn>
                <a:cxn ang="0">
                  <a:pos x="0" y="145"/>
                </a:cxn>
                <a:cxn ang="0">
                  <a:pos x="5" y="112"/>
                </a:cxn>
                <a:cxn ang="0">
                  <a:pos x="18" y="87"/>
                </a:cxn>
                <a:cxn ang="0">
                  <a:pos x="39" y="71"/>
                </a:cxn>
                <a:cxn ang="0">
                  <a:pos x="66" y="66"/>
                </a:cxn>
                <a:cxn ang="0">
                  <a:pos x="80" y="67"/>
                </a:cxn>
                <a:cxn ang="0">
                  <a:pos x="91" y="72"/>
                </a:cxn>
                <a:cxn ang="0">
                  <a:pos x="100" y="79"/>
                </a:cxn>
                <a:cxn ang="0">
                  <a:pos x="107" y="87"/>
                </a:cxn>
                <a:cxn ang="0">
                  <a:pos x="107" y="87"/>
                </a:cxn>
                <a:cxn ang="0">
                  <a:pos x="107" y="0"/>
                </a:cxn>
                <a:cxn ang="0">
                  <a:pos x="140" y="0"/>
                </a:cxn>
                <a:cxn ang="0">
                  <a:pos x="140" y="213"/>
                </a:cxn>
                <a:cxn ang="0">
                  <a:pos x="107" y="213"/>
                </a:cxn>
                <a:cxn ang="0">
                  <a:pos x="107" y="129"/>
                </a:cxn>
                <a:cxn ang="0">
                  <a:pos x="105" y="115"/>
                </a:cxn>
                <a:cxn ang="0">
                  <a:pos x="97" y="103"/>
                </a:cxn>
                <a:cxn ang="0">
                  <a:pos x="86" y="95"/>
                </a:cxn>
                <a:cxn ang="0">
                  <a:pos x="72" y="92"/>
                </a:cxn>
                <a:cxn ang="0">
                  <a:pos x="55" y="96"/>
                </a:cxn>
                <a:cxn ang="0">
                  <a:pos x="43" y="106"/>
                </a:cxn>
                <a:cxn ang="0">
                  <a:pos x="36" y="123"/>
                </a:cxn>
                <a:cxn ang="0">
                  <a:pos x="34" y="144"/>
                </a:cxn>
                <a:cxn ang="0">
                  <a:pos x="36" y="164"/>
                </a:cxn>
                <a:cxn ang="0">
                  <a:pos x="44" y="179"/>
                </a:cxn>
                <a:cxn ang="0">
                  <a:pos x="56" y="187"/>
                </a:cxn>
                <a:cxn ang="0">
                  <a:pos x="70" y="190"/>
                </a:cxn>
                <a:cxn ang="0">
                  <a:pos x="85" y="187"/>
                </a:cxn>
                <a:cxn ang="0">
                  <a:pos x="96" y="178"/>
                </a:cxn>
                <a:cxn ang="0">
                  <a:pos x="104" y="164"/>
                </a:cxn>
                <a:cxn ang="0">
                  <a:pos x="107" y="145"/>
                </a:cxn>
                <a:cxn ang="0">
                  <a:pos x="107" y="129"/>
                </a:cxn>
              </a:cxnLst>
              <a:rect l="0" t="0" r="r" b="b"/>
              <a:pathLst>
                <a:path w="140" h="217">
                  <a:moveTo>
                    <a:pt x="107" y="213"/>
                  </a:moveTo>
                  <a:cubicBezTo>
                    <a:pt x="107" y="191"/>
                    <a:pt x="107" y="191"/>
                    <a:pt x="107" y="191"/>
                  </a:cubicBezTo>
                  <a:cubicBezTo>
                    <a:pt x="107" y="191"/>
                    <a:pt x="107" y="191"/>
                    <a:pt x="107" y="191"/>
                  </a:cubicBezTo>
                  <a:cubicBezTo>
                    <a:pt x="104" y="195"/>
                    <a:pt x="102" y="198"/>
                    <a:pt x="98" y="201"/>
                  </a:cubicBezTo>
                  <a:cubicBezTo>
                    <a:pt x="95" y="205"/>
                    <a:pt x="92" y="207"/>
                    <a:pt x="88" y="210"/>
                  </a:cubicBezTo>
                  <a:cubicBezTo>
                    <a:pt x="84" y="212"/>
                    <a:pt x="80" y="214"/>
                    <a:pt x="75" y="215"/>
                  </a:cubicBezTo>
                  <a:cubicBezTo>
                    <a:pt x="70" y="216"/>
                    <a:pt x="65" y="217"/>
                    <a:pt x="59" y="217"/>
                  </a:cubicBezTo>
                  <a:cubicBezTo>
                    <a:pt x="51" y="217"/>
                    <a:pt x="43" y="215"/>
                    <a:pt x="36" y="212"/>
                  </a:cubicBezTo>
                  <a:cubicBezTo>
                    <a:pt x="28" y="209"/>
                    <a:pt x="22" y="204"/>
                    <a:pt x="17" y="198"/>
                  </a:cubicBezTo>
                  <a:cubicBezTo>
                    <a:pt x="11" y="192"/>
                    <a:pt x="7" y="185"/>
                    <a:pt x="4" y="176"/>
                  </a:cubicBezTo>
                  <a:cubicBezTo>
                    <a:pt x="1" y="167"/>
                    <a:pt x="0" y="156"/>
                    <a:pt x="0" y="145"/>
                  </a:cubicBezTo>
                  <a:cubicBezTo>
                    <a:pt x="0" y="133"/>
                    <a:pt x="1" y="122"/>
                    <a:pt x="5" y="112"/>
                  </a:cubicBezTo>
                  <a:cubicBezTo>
                    <a:pt x="8" y="102"/>
                    <a:pt x="12" y="94"/>
                    <a:pt x="18" y="87"/>
                  </a:cubicBezTo>
                  <a:cubicBezTo>
                    <a:pt x="24" y="80"/>
                    <a:pt x="31" y="75"/>
                    <a:pt x="39" y="71"/>
                  </a:cubicBezTo>
                  <a:cubicBezTo>
                    <a:pt x="47" y="68"/>
                    <a:pt x="56" y="66"/>
                    <a:pt x="66" y="66"/>
                  </a:cubicBezTo>
                  <a:cubicBezTo>
                    <a:pt x="71" y="66"/>
                    <a:pt x="75" y="66"/>
                    <a:pt x="80" y="67"/>
                  </a:cubicBezTo>
                  <a:cubicBezTo>
                    <a:pt x="84" y="69"/>
                    <a:pt x="88" y="70"/>
                    <a:pt x="91" y="72"/>
                  </a:cubicBezTo>
                  <a:cubicBezTo>
                    <a:pt x="94" y="74"/>
                    <a:pt x="97" y="76"/>
                    <a:pt x="100" y="79"/>
                  </a:cubicBezTo>
                  <a:cubicBezTo>
                    <a:pt x="103" y="81"/>
                    <a:pt x="105" y="84"/>
                    <a:pt x="107" y="87"/>
                  </a:cubicBezTo>
                  <a:cubicBezTo>
                    <a:pt x="107" y="87"/>
                    <a:pt x="107" y="87"/>
                    <a:pt x="107" y="87"/>
                  </a:cubicBezTo>
                  <a:cubicBezTo>
                    <a:pt x="107" y="0"/>
                    <a:pt x="107" y="0"/>
                    <a:pt x="107" y="0"/>
                  </a:cubicBezTo>
                  <a:cubicBezTo>
                    <a:pt x="140" y="0"/>
                    <a:pt x="140" y="0"/>
                    <a:pt x="140" y="0"/>
                  </a:cubicBezTo>
                  <a:cubicBezTo>
                    <a:pt x="140" y="213"/>
                    <a:pt x="140" y="213"/>
                    <a:pt x="140" y="213"/>
                  </a:cubicBezTo>
                  <a:lnTo>
                    <a:pt x="107" y="213"/>
                  </a:lnTo>
                  <a:close/>
                  <a:moveTo>
                    <a:pt x="107" y="129"/>
                  </a:moveTo>
                  <a:cubicBezTo>
                    <a:pt x="107" y="124"/>
                    <a:pt x="106" y="119"/>
                    <a:pt x="105" y="115"/>
                  </a:cubicBezTo>
                  <a:cubicBezTo>
                    <a:pt x="103" y="110"/>
                    <a:pt x="100" y="106"/>
                    <a:pt x="97" y="103"/>
                  </a:cubicBezTo>
                  <a:cubicBezTo>
                    <a:pt x="94" y="100"/>
                    <a:pt x="90" y="97"/>
                    <a:pt x="86" y="95"/>
                  </a:cubicBezTo>
                  <a:cubicBezTo>
                    <a:pt x="82" y="93"/>
                    <a:pt x="77" y="92"/>
                    <a:pt x="72" y="92"/>
                  </a:cubicBezTo>
                  <a:cubicBezTo>
                    <a:pt x="66" y="92"/>
                    <a:pt x="60" y="94"/>
                    <a:pt x="55" y="96"/>
                  </a:cubicBezTo>
                  <a:cubicBezTo>
                    <a:pt x="50" y="98"/>
                    <a:pt x="46" y="102"/>
                    <a:pt x="43" y="106"/>
                  </a:cubicBezTo>
                  <a:cubicBezTo>
                    <a:pt x="40" y="111"/>
                    <a:pt x="37" y="116"/>
                    <a:pt x="36" y="123"/>
                  </a:cubicBezTo>
                  <a:cubicBezTo>
                    <a:pt x="34" y="129"/>
                    <a:pt x="34" y="136"/>
                    <a:pt x="34" y="144"/>
                  </a:cubicBezTo>
                  <a:cubicBezTo>
                    <a:pt x="34" y="152"/>
                    <a:pt x="34" y="158"/>
                    <a:pt x="36" y="164"/>
                  </a:cubicBezTo>
                  <a:cubicBezTo>
                    <a:pt x="38" y="170"/>
                    <a:pt x="41" y="175"/>
                    <a:pt x="44" y="179"/>
                  </a:cubicBezTo>
                  <a:cubicBezTo>
                    <a:pt x="47" y="182"/>
                    <a:pt x="51" y="185"/>
                    <a:pt x="56" y="187"/>
                  </a:cubicBezTo>
                  <a:cubicBezTo>
                    <a:pt x="60" y="189"/>
                    <a:pt x="65" y="190"/>
                    <a:pt x="70" y="190"/>
                  </a:cubicBezTo>
                  <a:cubicBezTo>
                    <a:pt x="75" y="190"/>
                    <a:pt x="80" y="189"/>
                    <a:pt x="85" y="187"/>
                  </a:cubicBezTo>
                  <a:cubicBezTo>
                    <a:pt x="89" y="185"/>
                    <a:pt x="93" y="182"/>
                    <a:pt x="96" y="178"/>
                  </a:cubicBezTo>
                  <a:cubicBezTo>
                    <a:pt x="100" y="174"/>
                    <a:pt x="102" y="170"/>
                    <a:pt x="104" y="164"/>
                  </a:cubicBezTo>
                  <a:cubicBezTo>
                    <a:pt x="106" y="158"/>
                    <a:pt x="107" y="152"/>
                    <a:pt x="107" y="145"/>
                  </a:cubicBezTo>
                  <a:lnTo>
                    <a:pt x="107" y="12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1" name="Freeform 32"/>
            <p:cNvSpPr>
              <a:spLocks noEditPoints="1"/>
            </p:cNvSpPr>
            <p:nvPr/>
          </p:nvSpPr>
          <p:spPr bwMode="invGray">
            <a:xfrm>
              <a:off x="9851632" y="5010947"/>
              <a:ext cx="115683" cy="117666"/>
            </a:xfrm>
            <a:custGeom>
              <a:avLst/>
              <a:gdLst/>
              <a:ahLst/>
              <a:cxnLst>
                <a:cxn ang="0">
                  <a:pos x="148" y="74"/>
                </a:cxn>
                <a:cxn ang="0">
                  <a:pos x="143" y="106"/>
                </a:cxn>
                <a:cxn ang="0">
                  <a:pos x="127" y="130"/>
                </a:cxn>
                <a:cxn ang="0">
                  <a:pos x="104" y="145"/>
                </a:cxn>
                <a:cxn ang="0">
                  <a:pos x="73" y="151"/>
                </a:cxn>
                <a:cxn ang="0">
                  <a:pos x="43" y="145"/>
                </a:cxn>
                <a:cxn ang="0">
                  <a:pos x="20" y="131"/>
                </a:cxn>
                <a:cxn ang="0">
                  <a:pos x="5" y="107"/>
                </a:cxn>
                <a:cxn ang="0">
                  <a:pos x="0" y="77"/>
                </a:cxn>
                <a:cxn ang="0">
                  <a:pos x="6" y="44"/>
                </a:cxn>
                <a:cxn ang="0">
                  <a:pos x="21" y="19"/>
                </a:cxn>
                <a:cxn ang="0">
                  <a:pos x="46" y="5"/>
                </a:cxn>
                <a:cxn ang="0">
                  <a:pos x="76" y="0"/>
                </a:cxn>
                <a:cxn ang="0">
                  <a:pos x="107" y="5"/>
                </a:cxn>
                <a:cxn ang="0">
                  <a:pos x="130" y="20"/>
                </a:cxn>
                <a:cxn ang="0">
                  <a:pos x="143" y="44"/>
                </a:cxn>
                <a:cxn ang="0">
                  <a:pos x="148" y="74"/>
                </a:cxn>
                <a:cxn ang="0">
                  <a:pos x="114" y="75"/>
                </a:cxn>
                <a:cxn ang="0">
                  <a:pos x="104" y="39"/>
                </a:cxn>
                <a:cxn ang="0">
                  <a:pos x="75" y="26"/>
                </a:cxn>
                <a:cxn ang="0">
                  <a:pos x="58" y="29"/>
                </a:cxn>
                <a:cxn ang="0">
                  <a:pos x="46" y="38"/>
                </a:cxn>
                <a:cxn ang="0">
                  <a:pos x="37" y="54"/>
                </a:cxn>
                <a:cxn ang="0">
                  <a:pos x="34" y="76"/>
                </a:cxn>
                <a:cxn ang="0">
                  <a:pos x="37" y="97"/>
                </a:cxn>
                <a:cxn ang="0">
                  <a:pos x="45" y="112"/>
                </a:cxn>
                <a:cxn ang="0">
                  <a:pos x="58" y="121"/>
                </a:cxn>
                <a:cxn ang="0">
                  <a:pos x="75" y="124"/>
                </a:cxn>
                <a:cxn ang="0">
                  <a:pos x="104" y="112"/>
                </a:cxn>
                <a:cxn ang="0">
                  <a:pos x="114" y="75"/>
                </a:cxn>
              </a:cxnLst>
              <a:rect l="0" t="0" r="r" b="b"/>
              <a:pathLst>
                <a:path w="148" h="151">
                  <a:moveTo>
                    <a:pt x="148" y="74"/>
                  </a:moveTo>
                  <a:cubicBezTo>
                    <a:pt x="148" y="86"/>
                    <a:pt x="146" y="96"/>
                    <a:pt x="143" y="106"/>
                  </a:cubicBezTo>
                  <a:cubicBezTo>
                    <a:pt x="139" y="115"/>
                    <a:pt x="134" y="124"/>
                    <a:pt x="127" y="130"/>
                  </a:cubicBezTo>
                  <a:cubicBezTo>
                    <a:pt x="121" y="137"/>
                    <a:pt x="113" y="142"/>
                    <a:pt x="104" y="145"/>
                  </a:cubicBezTo>
                  <a:cubicBezTo>
                    <a:pt x="95" y="149"/>
                    <a:pt x="84" y="151"/>
                    <a:pt x="73" y="151"/>
                  </a:cubicBezTo>
                  <a:cubicBezTo>
                    <a:pt x="62" y="151"/>
                    <a:pt x="52" y="149"/>
                    <a:pt x="43" y="145"/>
                  </a:cubicBezTo>
                  <a:cubicBezTo>
                    <a:pt x="34" y="142"/>
                    <a:pt x="26" y="137"/>
                    <a:pt x="20" y="131"/>
                  </a:cubicBezTo>
                  <a:cubicBezTo>
                    <a:pt x="13" y="124"/>
                    <a:pt x="9" y="117"/>
                    <a:pt x="5" y="107"/>
                  </a:cubicBezTo>
                  <a:cubicBezTo>
                    <a:pt x="2" y="98"/>
                    <a:pt x="0" y="88"/>
                    <a:pt x="0" y="77"/>
                  </a:cubicBezTo>
                  <a:cubicBezTo>
                    <a:pt x="0" y="64"/>
                    <a:pt x="2" y="53"/>
                    <a:pt x="6" y="44"/>
                  </a:cubicBezTo>
                  <a:cubicBezTo>
                    <a:pt x="10" y="34"/>
                    <a:pt x="15" y="26"/>
                    <a:pt x="21" y="19"/>
                  </a:cubicBezTo>
                  <a:cubicBezTo>
                    <a:pt x="28" y="13"/>
                    <a:pt x="36" y="8"/>
                    <a:pt x="46" y="5"/>
                  </a:cubicBezTo>
                  <a:cubicBezTo>
                    <a:pt x="55" y="1"/>
                    <a:pt x="65" y="0"/>
                    <a:pt x="76" y="0"/>
                  </a:cubicBezTo>
                  <a:cubicBezTo>
                    <a:pt x="88" y="0"/>
                    <a:pt x="98" y="2"/>
                    <a:pt x="107" y="5"/>
                  </a:cubicBezTo>
                  <a:cubicBezTo>
                    <a:pt x="116" y="9"/>
                    <a:pt x="124" y="14"/>
                    <a:pt x="130" y="20"/>
                  </a:cubicBezTo>
                  <a:cubicBezTo>
                    <a:pt x="136" y="27"/>
                    <a:pt x="140" y="35"/>
                    <a:pt x="143" y="44"/>
                  </a:cubicBezTo>
                  <a:cubicBezTo>
                    <a:pt x="147" y="53"/>
                    <a:pt x="148" y="63"/>
                    <a:pt x="148" y="74"/>
                  </a:cubicBezTo>
                  <a:close/>
                  <a:moveTo>
                    <a:pt x="114" y="75"/>
                  </a:moveTo>
                  <a:cubicBezTo>
                    <a:pt x="114" y="59"/>
                    <a:pt x="111" y="47"/>
                    <a:pt x="104" y="39"/>
                  </a:cubicBezTo>
                  <a:cubicBezTo>
                    <a:pt x="97" y="31"/>
                    <a:pt x="87" y="26"/>
                    <a:pt x="75" y="26"/>
                  </a:cubicBezTo>
                  <a:cubicBezTo>
                    <a:pt x="69" y="26"/>
                    <a:pt x="63" y="27"/>
                    <a:pt x="58" y="29"/>
                  </a:cubicBezTo>
                  <a:cubicBezTo>
                    <a:pt x="54" y="31"/>
                    <a:pt x="49" y="34"/>
                    <a:pt x="46" y="38"/>
                  </a:cubicBezTo>
                  <a:cubicBezTo>
                    <a:pt x="42" y="42"/>
                    <a:pt x="39" y="48"/>
                    <a:pt x="37" y="54"/>
                  </a:cubicBezTo>
                  <a:cubicBezTo>
                    <a:pt x="35" y="60"/>
                    <a:pt x="34" y="67"/>
                    <a:pt x="34" y="76"/>
                  </a:cubicBezTo>
                  <a:cubicBezTo>
                    <a:pt x="34" y="84"/>
                    <a:pt x="35" y="91"/>
                    <a:pt x="37" y="97"/>
                  </a:cubicBezTo>
                  <a:cubicBezTo>
                    <a:pt x="39" y="103"/>
                    <a:pt x="42" y="108"/>
                    <a:pt x="45" y="112"/>
                  </a:cubicBezTo>
                  <a:cubicBezTo>
                    <a:pt x="49" y="116"/>
                    <a:pt x="53" y="119"/>
                    <a:pt x="58" y="121"/>
                  </a:cubicBezTo>
                  <a:cubicBezTo>
                    <a:pt x="63" y="123"/>
                    <a:pt x="69" y="124"/>
                    <a:pt x="75" y="124"/>
                  </a:cubicBezTo>
                  <a:cubicBezTo>
                    <a:pt x="88" y="124"/>
                    <a:pt x="98" y="120"/>
                    <a:pt x="104" y="112"/>
                  </a:cubicBezTo>
                  <a:cubicBezTo>
                    <a:pt x="111"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13" name="Rectangle 112"/>
          <p:cNvSpPr/>
          <p:nvPr/>
        </p:nvSpPr>
        <p:spPr>
          <a:xfrm>
            <a:off x="4079220"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14" name="Group 113"/>
          <p:cNvGrpSpPr/>
          <p:nvPr/>
        </p:nvGrpSpPr>
        <p:grpSpPr>
          <a:xfrm>
            <a:off x="4245989" y="4427858"/>
            <a:ext cx="634343" cy="132139"/>
            <a:chOff x="5513886" y="4978012"/>
            <a:chExt cx="866327" cy="181218"/>
          </a:xfrm>
          <a:solidFill>
            <a:srgbClr val="FFFFFF"/>
          </a:solidFill>
          <a:effectLst/>
        </p:grpSpPr>
        <p:sp>
          <p:nvSpPr>
            <p:cNvPr id="115" name="Freeform 29"/>
            <p:cNvSpPr>
              <a:spLocks/>
            </p:cNvSpPr>
            <p:nvPr/>
          </p:nvSpPr>
          <p:spPr bwMode="invGray">
            <a:xfrm>
              <a:off x="5513886" y="5034213"/>
              <a:ext cx="92520" cy="125017"/>
            </a:xfrm>
            <a:custGeom>
              <a:avLst/>
              <a:gdLst/>
              <a:ahLst/>
              <a:cxnLst>
                <a:cxn ang="0">
                  <a:pos x="95" y="148"/>
                </a:cxn>
                <a:cxn ang="0">
                  <a:pos x="71" y="151"/>
                </a:cxn>
                <a:cxn ang="0">
                  <a:pos x="42" y="145"/>
                </a:cxn>
                <a:cxn ang="0">
                  <a:pos x="19" y="130"/>
                </a:cxn>
                <a:cxn ang="0">
                  <a:pos x="5" y="108"/>
                </a:cxn>
                <a:cxn ang="0">
                  <a:pos x="0" y="79"/>
                </a:cxn>
                <a:cxn ang="0">
                  <a:pos x="5" y="46"/>
                </a:cxn>
                <a:cxn ang="0">
                  <a:pos x="21" y="22"/>
                </a:cxn>
                <a:cxn ang="0">
                  <a:pos x="45" y="6"/>
                </a:cxn>
                <a:cxn ang="0">
                  <a:pos x="78" y="0"/>
                </a:cxn>
                <a:cxn ang="0">
                  <a:pos x="89" y="1"/>
                </a:cxn>
                <a:cxn ang="0">
                  <a:pos x="98" y="2"/>
                </a:cxn>
                <a:cxn ang="0">
                  <a:pos x="106"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8"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1" y="151"/>
                  </a:cubicBezTo>
                  <a:cubicBezTo>
                    <a:pt x="60" y="151"/>
                    <a:pt x="51" y="149"/>
                    <a:pt x="42" y="145"/>
                  </a:cubicBezTo>
                  <a:cubicBezTo>
                    <a:pt x="33" y="142"/>
                    <a:pt x="25" y="137"/>
                    <a:pt x="19" y="130"/>
                  </a:cubicBezTo>
                  <a:cubicBezTo>
                    <a:pt x="13" y="124"/>
                    <a:pt x="8" y="116"/>
                    <a:pt x="5" y="108"/>
                  </a:cubicBezTo>
                  <a:cubicBezTo>
                    <a:pt x="2" y="99"/>
                    <a:pt x="0" y="89"/>
                    <a:pt x="0" y="79"/>
                  </a:cubicBezTo>
                  <a:cubicBezTo>
                    <a:pt x="0" y="67"/>
                    <a:pt x="2" y="56"/>
                    <a:pt x="5" y="46"/>
                  </a:cubicBezTo>
                  <a:cubicBezTo>
                    <a:pt x="9" y="37"/>
                    <a:pt x="14" y="28"/>
                    <a:pt x="21" y="22"/>
                  </a:cubicBezTo>
                  <a:cubicBezTo>
                    <a:pt x="28" y="15"/>
                    <a:pt x="36" y="9"/>
                    <a:pt x="45" y="6"/>
                  </a:cubicBezTo>
                  <a:cubicBezTo>
                    <a:pt x="55" y="2"/>
                    <a:pt x="66" y="0"/>
                    <a:pt x="78" y="0"/>
                  </a:cubicBezTo>
                  <a:cubicBezTo>
                    <a:pt x="81" y="0"/>
                    <a:pt x="85" y="0"/>
                    <a:pt x="89" y="1"/>
                  </a:cubicBezTo>
                  <a:cubicBezTo>
                    <a:pt x="92" y="1"/>
                    <a:pt x="95" y="2"/>
                    <a:pt x="98" y="2"/>
                  </a:cubicBezTo>
                  <a:cubicBezTo>
                    <a:pt x="101" y="3"/>
                    <a:pt x="104" y="4"/>
                    <a:pt x="106" y="5"/>
                  </a:cubicBezTo>
                  <a:cubicBezTo>
                    <a:pt x="109" y="5"/>
                    <a:pt x="111" y="6"/>
                    <a:pt x="112" y="7"/>
                  </a:cubicBezTo>
                  <a:cubicBezTo>
                    <a:pt x="112" y="38"/>
                    <a:pt x="112" y="38"/>
                    <a:pt x="112" y="38"/>
                  </a:cubicBezTo>
                  <a:cubicBezTo>
                    <a:pt x="107" y="34"/>
                    <a:pt x="102" y="32"/>
                    <a:pt x="97" y="30"/>
                  </a:cubicBezTo>
                  <a:cubicBezTo>
                    <a:pt x="91" y="27"/>
                    <a:pt x="85" y="26"/>
                    <a:pt x="79" y="26"/>
                  </a:cubicBezTo>
                  <a:cubicBezTo>
                    <a:pt x="73" y="26"/>
                    <a:pt x="67" y="27"/>
                    <a:pt x="61" y="30"/>
                  </a:cubicBezTo>
                  <a:cubicBezTo>
                    <a:pt x="56" y="32"/>
                    <a:pt x="51" y="35"/>
                    <a:pt x="47" y="39"/>
                  </a:cubicBezTo>
                  <a:cubicBezTo>
                    <a:pt x="43" y="44"/>
                    <a:pt x="39" y="49"/>
                    <a:pt x="37" y="55"/>
                  </a:cubicBezTo>
                  <a:cubicBezTo>
                    <a:pt x="35" y="61"/>
                    <a:pt x="34" y="68"/>
                    <a:pt x="34" y="76"/>
                  </a:cubicBezTo>
                  <a:cubicBezTo>
                    <a:pt x="34" y="84"/>
                    <a:pt x="35" y="90"/>
                    <a:pt x="37" y="96"/>
                  </a:cubicBezTo>
                  <a:cubicBezTo>
                    <a:pt x="39" y="102"/>
                    <a:pt x="42" y="107"/>
                    <a:pt x="46" y="111"/>
                  </a:cubicBezTo>
                  <a:cubicBezTo>
                    <a:pt x="49" y="115"/>
                    <a:pt x="54" y="119"/>
                    <a:pt x="60" y="121"/>
                  </a:cubicBezTo>
                  <a:cubicBezTo>
                    <a:pt x="65" y="123"/>
                    <a:pt x="71" y="124"/>
                    <a:pt x="78" y="124"/>
                  </a:cubicBezTo>
                  <a:cubicBezTo>
                    <a:pt x="81" y="124"/>
                    <a:pt x="84" y="124"/>
                    <a:pt x="87" y="123"/>
                  </a:cubicBezTo>
                  <a:cubicBezTo>
                    <a:pt x="90" y="123"/>
                    <a:pt x="93" y="122"/>
                    <a:pt x="96" y="121"/>
                  </a:cubicBezTo>
                  <a:cubicBezTo>
                    <a:pt x="99" y="119"/>
                    <a:pt x="102" y="118"/>
                    <a:pt x="105" y="117"/>
                  </a:cubicBezTo>
                  <a:cubicBezTo>
                    <a:pt x="107" y="115"/>
                    <a:pt x="110" y="114"/>
                    <a:pt x="112" y="112"/>
                  </a:cubicBezTo>
                  <a:cubicBezTo>
                    <a:pt x="112" y="141"/>
                    <a:pt x="112" y="141"/>
                    <a:pt x="112" y="141"/>
                  </a:cubicBezTo>
                  <a:cubicBezTo>
                    <a:pt x="107" y="144"/>
                    <a:pt x="101"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6" name="Freeform 30"/>
            <p:cNvSpPr>
              <a:spLocks/>
            </p:cNvSpPr>
            <p:nvPr/>
          </p:nvSpPr>
          <p:spPr bwMode="invGray">
            <a:xfrm>
              <a:off x="5629728" y="5036889"/>
              <a:ext cx="105901" cy="119283"/>
            </a:xfrm>
            <a:custGeom>
              <a:avLst/>
              <a:gdLst/>
              <a:ahLst/>
              <a:cxnLst>
                <a:cxn ang="0">
                  <a:pos x="208" y="312"/>
                </a:cxn>
                <a:cxn ang="0">
                  <a:pos x="208" y="56"/>
                </a:cxn>
                <a:cxn ang="0">
                  <a:pos x="69" y="56"/>
                </a:cxn>
                <a:cxn ang="0">
                  <a:pos x="69" y="312"/>
                </a:cxn>
                <a:cxn ang="0">
                  <a:pos x="0" y="312"/>
                </a:cxn>
                <a:cxn ang="0">
                  <a:pos x="0" y="0"/>
                </a:cxn>
                <a:cxn ang="0">
                  <a:pos x="277" y="0"/>
                </a:cxn>
                <a:cxn ang="0">
                  <a:pos x="277" y="312"/>
                </a:cxn>
                <a:cxn ang="0">
                  <a:pos x="208" y="312"/>
                </a:cxn>
              </a:cxnLst>
              <a:rect l="0" t="0" r="r" b="b"/>
              <a:pathLst>
                <a:path w="277" h="312">
                  <a:moveTo>
                    <a:pt x="208" y="312"/>
                  </a:moveTo>
                  <a:lnTo>
                    <a:pt x="208" y="56"/>
                  </a:lnTo>
                  <a:lnTo>
                    <a:pt x="69" y="56"/>
                  </a:lnTo>
                  <a:lnTo>
                    <a:pt x="69" y="312"/>
                  </a:lnTo>
                  <a:lnTo>
                    <a:pt x="0" y="312"/>
                  </a:lnTo>
                  <a:lnTo>
                    <a:pt x="0" y="0"/>
                  </a:lnTo>
                  <a:lnTo>
                    <a:pt x="277" y="0"/>
                  </a:lnTo>
                  <a:lnTo>
                    <a:pt x="277" y="312"/>
                  </a:lnTo>
                  <a:lnTo>
                    <a:pt x="208" y="312"/>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7" name="Freeform 31"/>
            <p:cNvSpPr>
              <a:spLocks noEditPoints="1"/>
            </p:cNvSpPr>
            <p:nvPr/>
          </p:nvSpPr>
          <p:spPr bwMode="invGray">
            <a:xfrm>
              <a:off x="5757421" y="5034213"/>
              <a:ext cx="100167" cy="125017"/>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8"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8"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1"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8" name="Freeform 32"/>
            <p:cNvSpPr>
              <a:spLocks/>
            </p:cNvSpPr>
            <p:nvPr/>
          </p:nvSpPr>
          <p:spPr bwMode="invGray">
            <a:xfrm>
              <a:off x="5874027" y="5034213"/>
              <a:ext cx="92903" cy="125017"/>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9" y="2"/>
                </a:cxn>
                <a:cxn ang="0">
                  <a:pos x="107"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1" y="151"/>
                    <a:pt x="72" y="151"/>
                  </a:cubicBezTo>
                  <a:cubicBezTo>
                    <a:pt x="61" y="151"/>
                    <a:pt x="51" y="149"/>
                    <a:pt x="42" y="145"/>
                  </a:cubicBezTo>
                  <a:cubicBezTo>
                    <a:pt x="33" y="142"/>
                    <a:pt x="26" y="137"/>
                    <a:pt x="20" y="130"/>
                  </a:cubicBezTo>
                  <a:cubicBezTo>
                    <a:pt x="13" y="124"/>
                    <a:pt x="9" y="116"/>
                    <a:pt x="5" y="108"/>
                  </a:cubicBezTo>
                  <a:cubicBezTo>
                    <a:pt x="2" y="99"/>
                    <a:pt x="0" y="89"/>
                    <a:pt x="0" y="79"/>
                  </a:cubicBezTo>
                  <a:cubicBezTo>
                    <a:pt x="0" y="67"/>
                    <a:pt x="2" y="56"/>
                    <a:pt x="6" y="46"/>
                  </a:cubicBezTo>
                  <a:cubicBezTo>
                    <a:pt x="9" y="37"/>
                    <a:pt x="14" y="28"/>
                    <a:pt x="21" y="22"/>
                  </a:cubicBezTo>
                  <a:cubicBezTo>
                    <a:pt x="28" y="15"/>
                    <a:pt x="36" y="9"/>
                    <a:pt x="46" y="6"/>
                  </a:cubicBezTo>
                  <a:cubicBezTo>
                    <a:pt x="55" y="2"/>
                    <a:pt x="66" y="0"/>
                    <a:pt x="78" y="0"/>
                  </a:cubicBezTo>
                  <a:cubicBezTo>
                    <a:pt x="82" y="0"/>
                    <a:pt x="85" y="0"/>
                    <a:pt x="89" y="1"/>
                  </a:cubicBezTo>
                  <a:cubicBezTo>
                    <a:pt x="92" y="1"/>
                    <a:pt x="96" y="2"/>
                    <a:pt x="99" y="2"/>
                  </a:cubicBezTo>
                  <a:cubicBezTo>
                    <a:pt x="102" y="3"/>
                    <a:pt x="104" y="4"/>
                    <a:pt x="107" y="5"/>
                  </a:cubicBezTo>
                  <a:cubicBezTo>
                    <a:pt x="109" y="5"/>
                    <a:pt x="111" y="6"/>
                    <a:pt x="112" y="7"/>
                  </a:cubicBezTo>
                  <a:cubicBezTo>
                    <a:pt x="112" y="38"/>
                    <a:pt x="112" y="38"/>
                    <a:pt x="112" y="38"/>
                  </a:cubicBezTo>
                  <a:cubicBezTo>
                    <a:pt x="108" y="34"/>
                    <a:pt x="103"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2" y="124"/>
                    <a:pt x="84" y="124"/>
                    <a:pt x="87" y="123"/>
                  </a:cubicBezTo>
                  <a:cubicBezTo>
                    <a:pt x="90" y="123"/>
                    <a:pt x="93" y="122"/>
                    <a:pt x="96" y="121"/>
                  </a:cubicBezTo>
                  <a:cubicBezTo>
                    <a:pt x="99" y="119"/>
                    <a:pt x="102" y="118"/>
                    <a:pt x="105" y="117"/>
                  </a:cubicBezTo>
                  <a:cubicBezTo>
                    <a:pt x="108" y="115"/>
                    <a:pt x="110" y="114"/>
                    <a:pt x="112" y="112"/>
                  </a:cubicBezTo>
                  <a:cubicBezTo>
                    <a:pt x="112" y="141"/>
                    <a:pt x="112" y="141"/>
                    <a:pt x="112" y="141"/>
                  </a:cubicBezTo>
                  <a:cubicBezTo>
                    <a:pt x="107"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9" name="Freeform 118"/>
            <p:cNvSpPr>
              <a:spLocks/>
            </p:cNvSpPr>
            <p:nvPr/>
          </p:nvSpPr>
          <p:spPr bwMode="invGray">
            <a:xfrm>
              <a:off x="5989869" y="5036889"/>
              <a:ext cx="110107" cy="119283"/>
            </a:xfrm>
            <a:custGeom>
              <a:avLst/>
              <a:gdLst/>
              <a:ahLst/>
              <a:cxnLst>
                <a:cxn ang="0">
                  <a:pos x="102" y="144"/>
                </a:cxn>
                <a:cxn ang="0">
                  <a:pos x="102" y="42"/>
                </a:cxn>
                <a:cxn ang="0">
                  <a:pos x="99" y="47"/>
                </a:cxn>
                <a:cxn ang="0">
                  <a:pos x="95" y="53"/>
                </a:cxn>
                <a:cxn ang="0">
                  <a:pos x="28" y="144"/>
                </a:cxn>
                <a:cxn ang="0">
                  <a:pos x="0" y="144"/>
                </a:cxn>
                <a:cxn ang="0">
                  <a:pos x="0" y="0"/>
                </a:cxn>
                <a:cxn ang="0">
                  <a:pos x="31" y="0"/>
                </a:cxn>
                <a:cxn ang="0">
                  <a:pos x="31" y="100"/>
                </a:cxn>
                <a:cxn ang="0">
                  <a:pos x="34" y="95"/>
                </a:cxn>
                <a:cxn ang="0">
                  <a:pos x="37" y="90"/>
                </a:cxn>
                <a:cxn ang="0">
                  <a:pos x="103" y="0"/>
                </a:cxn>
                <a:cxn ang="0">
                  <a:pos x="133" y="0"/>
                </a:cxn>
                <a:cxn ang="0">
                  <a:pos x="133" y="144"/>
                </a:cxn>
                <a:cxn ang="0">
                  <a:pos x="102" y="144"/>
                </a:cxn>
              </a:cxnLst>
              <a:rect l="0" t="0" r="r" b="b"/>
              <a:pathLst>
                <a:path w="133" h="144">
                  <a:moveTo>
                    <a:pt x="102" y="144"/>
                  </a:moveTo>
                  <a:cubicBezTo>
                    <a:pt x="102" y="42"/>
                    <a:pt x="102" y="42"/>
                    <a:pt x="102" y="42"/>
                  </a:cubicBezTo>
                  <a:cubicBezTo>
                    <a:pt x="101" y="43"/>
                    <a:pt x="100" y="45"/>
                    <a:pt x="99" y="47"/>
                  </a:cubicBezTo>
                  <a:cubicBezTo>
                    <a:pt x="97" y="50"/>
                    <a:pt x="96" y="51"/>
                    <a:pt x="95" y="53"/>
                  </a:cubicBezTo>
                  <a:cubicBezTo>
                    <a:pt x="28" y="144"/>
                    <a:pt x="28" y="144"/>
                    <a:pt x="28" y="144"/>
                  </a:cubicBezTo>
                  <a:cubicBezTo>
                    <a:pt x="0" y="144"/>
                    <a:pt x="0" y="144"/>
                    <a:pt x="0" y="144"/>
                  </a:cubicBezTo>
                  <a:cubicBezTo>
                    <a:pt x="0" y="0"/>
                    <a:pt x="0" y="0"/>
                    <a:pt x="0" y="0"/>
                  </a:cubicBezTo>
                  <a:cubicBezTo>
                    <a:pt x="31" y="0"/>
                    <a:pt x="31" y="0"/>
                    <a:pt x="31" y="0"/>
                  </a:cubicBezTo>
                  <a:cubicBezTo>
                    <a:pt x="31" y="100"/>
                    <a:pt x="31" y="100"/>
                    <a:pt x="31" y="100"/>
                  </a:cubicBezTo>
                  <a:cubicBezTo>
                    <a:pt x="32" y="99"/>
                    <a:pt x="33" y="97"/>
                    <a:pt x="34" y="95"/>
                  </a:cubicBezTo>
                  <a:cubicBezTo>
                    <a:pt x="35" y="93"/>
                    <a:pt x="36" y="91"/>
                    <a:pt x="37" y="90"/>
                  </a:cubicBezTo>
                  <a:cubicBezTo>
                    <a:pt x="103" y="0"/>
                    <a:pt x="103" y="0"/>
                    <a:pt x="103" y="0"/>
                  </a:cubicBezTo>
                  <a:cubicBezTo>
                    <a:pt x="133" y="0"/>
                    <a:pt x="133" y="0"/>
                    <a:pt x="133" y="0"/>
                  </a:cubicBezTo>
                  <a:cubicBezTo>
                    <a:pt x="133" y="144"/>
                    <a:pt x="133" y="144"/>
                    <a:pt x="133" y="144"/>
                  </a:cubicBezTo>
                  <a:lnTo>
                    <a:pt x="102"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0" name="Freeform 119"/>
            <p:cNvSpPr>
              <a:spLocks noEditPoints="1"/>
            </p:cNvSpPr>
            <p:nvPr/>
          </p:nvSpPr>
          <p:spPr bwMode="invGray">
            <a:xfrm>
              <a:off x="6124826" y="4978012"/>
              <a:ext cx="118518" cy="181218"/>
            </a:xfrm>
            <a:custGeom>
              <a:avLst/>
              <a:gdLst/>
              <a:ahLst/>
              <a:cxnLst>
                <a:cxn ang="0">
                  <a:pos x="143" y="143"/>
                </a:cxn>
                <a:cxn ang="0">
                  <a:pos x="142" y="161"/>
                </a:cxn>
                <a:cxn ang="0">
                  <a:pos x="136" y="179"/>
                </a:cxn>
                <a:cxn ang="0">
                  <a:pos x="127" y="195"/>
                </a:cxn>
                <a:cxn ang="0">
                  <a:pos x="113" y="207"/>
                </a:cxn>
                <a:cxn ang="0">
                  <a:pos x="94" y="216"/>
                </a:cxn>
                <a:cxn ang="0">
                  <a:pos x="71" y="219"/>
                </a:cxn>
                <a:cxn ang="0">
                  <a:pos x="40" y="212"/>
                </a:cxn>
                <a:cxn ang="0">
                  <a:pos x="17" y="194"/>
                </a:cxn>
                <a:cxn ang="0">
                  <a:pos x="4" y="165"/>
                </a:cxn>
                <a:cxn ang="0">
                  <a:pos x="0" y="127"/>
                </a:cxn>
                <a:cxn ang="0">
                  <a:pos x="3" y="88"/>
                </a:cxn>
                <a:cxn ang="0">
                  <a:pos x="11" y="58"/>
                </a:cxn>
                <a:cxn ang="0">
                  <a:pos x="24" y="36"/>
                </a:cxn>
                <a:cxn ang="0">
                  <a:pos x="42" y="22"/>
                </a:cxn>
                <a:cxn ang="0">
                  <a:pos x="58" y="16"/>
                </a:cxn>
                <a:cxn ang="0">
                  <a:pos x="76" y="12"/>
                </a:cxn>
                <a:cxn ang="0">
                  <a:pos x="94" y="10"/>
                </a:cxn>
                <a:cxn ang="0">
                  <a:pos x="108" y="7"/>
                </a:cxn>
                <a:cxn ang="0">
                  <a:pos x="119" y="4"/>
                </a:cxn>
                <a:cxn ang="0">
                  <a:pos x="128" y="0"/>
                </a:cxn>
                <a:cxn ang="0">
                  <a:pos x="128" y="28"/>
                </a:cxn>
                <a:cxn ang="0">
                  <a:pos x="120" y="32"/>
                </a:cxn>
                <a:cxn ang="0">
                  <a:pos x="111" y="35"/>
                </a:cxn>
                <a:cxn ang="0">
                  <a:pos x="97" y="37"/>
                </a:cxn>
                <a:cxn ang="0">
                  <a:pos x="82" y="39"/>
                </a:cxn>
                <a:cxn ang="0">
                  <a:pos x="68" y="41"/>
                </a:cxn>
                <a:cxn ang="0">
                  <a:pos x="56" y="45"/>
                </a:cxn>
                <a:cxn ang="0">
                  <a:pos x="48" y="52"/>
                </a:cxn>
                <a:cxn ang="0">
                  <a:pos x="41" y="62"/>
                </a:cxn>
                <a:cxn ang="0">
                  <a:pos x="37" y="76"/>
                </a:cxn>
                <a:cxn ang="0">
                  <a:pos x="34" y="96"/>
                </a:cxn>
                <a:cxn ang="0">
                  <a:pos x="35" y="96"/>
                </a:cxn>
                <a:cxn ang="0">
                  <a:pos x="43" y="86"/>
                </a:cxn>
                <a:cxn ang="0">
                  <a:pos x="54" y="79"/>
                </a:cxn>
                <a:cxn ang="0">
                  <a:pos x="67" y="73"/>
                </a:cxn>
                <a:cxn ang="0">
                  <a:pos x="82" y="71"/>
                </a:cxn>
                <a:cxn ang="0">
                  <a:pos x="110" y="77"/>
                </a:cxn>
                <a:cxn ang="0">
                  <a:pos x="129" y="93"/>
                </a:cxn>
                <a:cxn ang="0">
                  <a:pos x="140" y="115"/>
                </a:cxn>
                <a:cxn ang="0">
                  <a:pos x="143" y="143"/>
                </a:cxn>
                <a:cxn ang="0">
                  <a:pos x="110" y="144"/>
                </a:cxn>
                <a:cxn ang="0">
                  <a:pos x="100" y="109"/>
                </a:cxn>
                <a:cxn ang="0">
                  <a:pos x="73" y="97"/>
                </a:cxn>
                <a:cxn ang="0">
                  <a:pos x="60" y="98"/>
                </a:cxn>
                <a:cxn ang="0">
                  <a:pos x="50" y="103"/>
                </a:cxn>
                <a:cxn ang="0">
                  <a:pos x="41" y="111"/>
                </a:cxn>
                <a:cxn ang="0">
                  <a:pos x="34" y="120"/>
                </a:cxn>
                <a:cxn ang="0">
                  <a:pos x="34" y="124"/>
                </a:cxn>
                <a:cxn ang="0">
                  <a:pos x="34" y="128"/>
                </a:cxn>
                <a:cxn ang="0">
                  <a:pos x="34" y="133"/>
                </a:cxn>
                <a:cxn ang="0">
                  <a:pos x="34" y="138"/>
                </a:cxn>
                <a:cxn ang="0">
                  <a:pos x="36" y="159"/>
                </a:cxn>
                <a:cxn ang="0">
                  <a:pos x="43" y="176"/>
                </a:cxn>
                <a:cxn ang="0">
                  <a:pos x="55" y="188"/>
                </a:cxn>
                <a:cxn ang="0">
                  <a:pos x="72" y="192"/>
                </a:cxn>
                <a:cxn ang="0">
                  <a:pos x="89" y="189"/>
                </a:cxn>
                <a:cxn ang="0">
                  <a:pos x="100" y="178"/>
                </a:cxn>
                <a:cxn ang="0">
                  <a:pos x="107" y="163"/>
                </a:cxn>
                <a:cxn ang="0">
                  <a:pos x="110" y="144"/>
                </a:cxn>
              </a:cxnLst>
              <a:rect l="0" t="0" r="r" b="b"/>
              <a:pathLst>
                <a:path w="143" h="219">
                  <a:moveTo>
                    <a:pt x="143" y="143"/>
                  </a:moveTo>
                  <a:cubicBezTo>
                    <a:pt x="143" y="149"/>
                    <a:pt x="143" y="155"/>
                    <a:pt x="142" y="161"/>
                  </a:cubicBezTo>
                  <a:cubicBezTo>
                    <a:pt x="140" y="167"/>
                    <a:pt x="139" y="173"/>
                    <a:pt x="136" y="179"/>
                  </a:cubicBezTo>
                  <a:cubicBezTo>
                    <a:pt x="134" y="184"/>
                    <a:pt x="130" y="190"/>
                    <a:pt x="127" y="195"/>
                  </a:cubicBezTo>
                  <a:cubicBezTo>
                    <a:pt x="123" y="199"/>
                    <a:pt x="118" y="204"/>
                    <a:pt x="113" y="207"/>
                  </a:cubicBezTo>
                  <a:cubicBezTo>
                    <a:pt x="107" y="211"/>
                    <a:pt x="101" y="214"/>
                    <a:pt x="94" y="216"/>
                  </a:cubicBezTo>
                  <a:cubicBezTo>
                    <a:pt x="88" y="218"/>
                    <a:pt x="80" y="219"/>
                    <a:pt x="71" y="219"/>
                  </a:cubicBezTo>
                  <a:cubicBezTo>
                    <a:pt x="59" y="219"/>
                    <a:pt x="48" y="217"/>
                    <a:pt x="40" y="212"/>
                  </a:cubicBezTo>
                  <a:cubicBezTo>
                    <a:pt x="31" y="208"/>
                    <a:pt x="23" y="202"/>
                    <a:pt x="17" y="194"/>
                  </a:cubicBezTo>
                  <a:cubicBezTo>
                    <a:pt x="11" y="186"/>
                    <a:pt x="7" y="176"/>
                    <a:pt x="4" y="165"/>
                  </a:cubicBezTo>
                  <a:cubicBezTo>
                    <a:pt x="1" y="154"/>
                    <a:pt x="0" y="141"/>
                    <a:pt x="0" y="127"/>
                  </a:cubicBezTo>
                  <a:cubicBezTo>
                    <a:pt x="0" y="113"/>
                    <a:pt x="1" y="100"/>
                    <a:pt x="3" y="88"/>
                  </a:cubicBezTo>
                  <a:cubicBezTo>
                    <a:pt x="5" y="77"/>
                    <a:pt x="7" y="67"/>
                    <a:pt x="11" y="58"/>
                  </a:cubicBezTo>
                  <a:cubicBezTo>
                    <a:pt x="14" y="49"/>
                    <a:pt x="19" y="42"/>
                    <a:pt x="24" y="36"/>
                  </a:cubicBezTo>
                  <a:cubicBezTo>
                    <a:pt x="29" y="30"/>
                    <a:pt x="35" y="25"/>
                    <a:pt x="42" y="22"/>
                  </a:cubicBezTo>
                  <a:cubicBezTo>
                    <a:pt x="47" y="20"/>
                    <a:pt x="52" y="18"/>
                    <a:pt x="58" y="16"/>
                  </a:cubicBezTo>
                  <a:cubicBezTo>
                    <a:pt x="64" y="15"/>
                    <a:pt x="70" y="13"/>
                    <a:pt x="76" y="12"/>
                  </a:cubicBezTo>
                  <a:cubicBezTo>
                    <a:pt x="82" y="11"/>
                    <a:pt x="88" y="10"/>
                    <a:pt x="94" y="10"/>
                  </a:cubicBezTo>
                  <a:cubicBezTo>
                    <a:pt x="99" y="9"/>
                    <a:pt x="104" y="8"/>
                    <a:pt x="108" y="7"/>
                  </a:cubicBezTo>
                  <a:cubicBezTo>
                    <a:pt x="112" y="6"/>
                    <a:pt x="115" y="5"/>
                    <a:pt x="119" y="4"/>
                  </a:cubicBezTo>
                  <a:cubicBezTo>
                    <a:pt x="123" y="3"/>
                    <a:pt x="126" y="2"/>
                    <a:pt x="128" y="0"/>
                  </a:cubicBezTo>
                  <a:cubicBezTo>
                    <a:pt x="128" y="28"/>
                    <a:pt x="128" y="28"/>
                    <a:pt x="128" y="28"/>
                  </a:cubicBezTo>
                  <a:cubicBezTo>
                    <a:pt x="126" y="29"/>
                    <a:pt x="123" y="31"/>
                    <a:pt x="120" y="32"/>
                  </a:cubicBezTo>
                  <a:cubicBezTo>
                    <a:pt x="117" y="33"/>
                    <a:pt x="114" y="34"/>
                    <a:pt x="111" y="35"/>
                  </a:cubicBezTo>
                  <a:cubicBezTo>
                    <a:pt x="107" y="36"/>
                    <a:pt x="103" y="36"/>
                    <a:pt x="97" y="37"/>
                  </a:cubicBezTo>
                  <a:cubicBezTo>
                    <a:pt x="92" y="37"/>
                    <a:pt x="87" y="38"/>
                    <a:pt x="82" y="39"/>
                  </a:cubicBezTo>
                  <a:cubicBezTo>
                    <a:pt x="77" y="39"/>
                    <a:pt x="72" y="40"/>
                    <a:pt x="68" y="41"/>
                  </a:cubicBezTo>
                  <a:cubicBezTo>
                    <a:pt x="63" y="42"/>
                    <a:pt x="59" y="44"/>
                    <a:pt x="56" y="45"/>
                  </a:cubicBezTo>
                  <a:cubicBezTo>
                    <a:pt x="53" y="47"/>
                    <a:pt x="50" y="49"/>
                    <a:pt x="48" y="52"/>
                  </a:cubicBezTo>
                  <a:cubicBezTo>
                    <a:pt x="45" y="55"/>
                    <a:pt x="43" y="58"/>
                    <a:pt x="41" y="62"/>
                  </a:cubicBezTo>
                  <a:cubicBezTo>
                    <a:pt x="40" y="66"/>
                    <a:pt x="38" y="70"/>
                    <a:pt x="37" y="76"/>
                  </a:cubicBezTo>
                  <a:cubicBezTo>
                    <a:pt x="36" y="81"/>
                    <a:pt x="35" y="88"/>
                    <a:pt x="34" y="96"/>
                  </a:cubicBezTo>
                  <a:cubicBezTo>
                    <a:pt x="35" y="96"/>
                    <a:pt x="35" y="96"/>
                    <a:pt x="35" y="96"/>
                  </a:cubicBezTo>
                  <a:cubicBezTo>
                    <a:pt x="37" y="92"/>
                    <a:pt x="40" y="89"/>
                    <a:pt x="43" y="86"/>
                  </a:cubicBezTo>
                  <a:cubicBezTo>
                    <a:pt x="46" y="83"/>
                    <a:pt x="50" y="81"/>
                    <a:pt x="54" y="79"/>
                  </a:cubicBezTo>
                  <a:cubicBezTo>
                    <a:pt x="58" y="76"/>
                    <a:pt x="62" y="75"/>
                    <a:pt x="67" y="73"/>
                  </a:cubicBezTo>
                  <a:cubicBezTo>
                    <a:pt x="72" y="72"/>
                    <a:pt x="77" y="71"/>
                    <a:pt x="82" y="71"/>
                  </a:cubicBezTo>
                  <a:cubicBezTo>
                    <a:pt x="93" y="71"/>
                    <a:pt x="102" y="73"/>
                    <a:pt x="110" y="77"/>
                  </a:cubicBezTo>
                  <a:cubicBezTo>
                    <a:pt x="118" y="81"/>
                    <a:pt x="124" y="86"/>
                    <a:pt x="129" y="93"/>
                  </a:cubicBezTo>
                  <a:cubicBezTo>
                    <a:pt x="134" y="99"/>
                    <a:pt x="138" y="107"/>
                    <a:pt x="140" y="115"/>
                  </a:cubicBezTo>
                  <a:cubicBezTo>
                    <a:pt x="142" y="124"/>
                    <a:pt x="143" y="133"/>
                    <a:pt x="143" y="143"/>
                  </a:cubicBezTo>
                  <a:close/>
                  <a:moveTo>
                    <a:pt x="110" y="144"/>
                  </a:moveTo>
                  <a:cubicBezTo>
                    <a:pt x="110" y="129"/>
                    <a:pt x="107" y="117"/>
                    <a:pt x="100" y="109"/>
                  </a:cubicBezTo>
                  <a:cubicBezTo>
                    <a:pt x="94" y="101"/>
                    <a:pt x="85" y="97"/>
                    <a:pt x="73" y="97"/>
                  </a:cubicBezTo>
                  <a:cubicBezTo>
                    <a:pt x="68" y="97"/>
                    <a:pt x="64" y="97"/>
                    <a:pt x="60" y="98"/>
                  </a:cubicBezTo>
                  <a:cubicBezTo>
                    <a:pt x="57" y="100"/>
                    <a:pt x="53" y="101"/>
                    <a:pt x="50" y="103"/>
                  </a:cubicBezTo>
                  <a:cubicBezTo>
                    <a:pt x="46" y="105"/>
                    <a:pt x="43" y="108"/>
                    <a:pt x="41" y="111"/>
                  </a:cubicBezTo>
                  <a:cubicBezTo>
                    <a:pt x="38" y="113"/>
                    <a:pt x="36" y="117"/>
                    <a:pt x="34" y="120"/>
                  </a:cubicBezTo>
                  <a:cubicBezTo>
                    <a:pt x="34" y="121"/>
                    <a:pt x="34" y="122"/>
                    <a:pt x="34" y="124"/>
                  </a:cubicBezTo>
                  <a:cubicBezTo>
                    <a:pt x="34" y="125"/>
                    <a:pt x="34" y="127"/>
                    <a:pt x="34" y="128"/>
                  </a:cubicBezTo>
                  <a:cubicBezTo>
                    <a:pt x="34" y="130"/>
                    <a:pt x="34" y="132"/>
                    <a:pt x="34" y="133"/>
                  </a:cubicBezTo>
                  <a:cubicBezTo>
                    <a:pt x="34" y="135"/>
                    <a:pt x="34" y="137"/>
                    <a:pt x="34" y="138"/>
                  </a:cubicBezTo>
                  <a:cubicBezTo>
                    <a:pt x="34" y="146"/>
                    <a:pt x="35" y="153"/>
                    <a:pt x="36" y="159"/>
                  </a:cubicBezTo>
                  <a:cubicBezTo>
                    <a:pt x="38" y="166"/>
                    <a:pt x="40" y="171"/>
                    <a:pt x="43" y="176"/>
                  </a:cubicBezTo>
                  <a:cubicBezTo>
                    <a:pt x="46" y="181"/>
                    <a:pt x="50" y="185"/>
                    <a:pt x="55" y="188"/>
                  </a:cubicBezTo>
                  <a:cubicBezTo>
                    <a:pt x="60" y="191"/>
                    <a:pt x="66" y="192"/>
                    <a:pt x="72" y="192"/>
                  </a:cubicBezTo>
                  <a:cubicBezTo>
                    <a:pt x="79" y="192"/>
                    <a:pt x="84" y="191"/>
                    <a:pt x="89" y="189"/>
                  </a:cubicBezTo>
                  <a:cubicBezTo>
                    <a:pt x="93" y="186"/>
                    <a:pt x="97" y="183"/>
                    <a:pt x="100" y="178"/>
                  </a:cubicBezTo>
                  <a:cubicBezTo>
                    <a:pt x="103" y="174"/>
                    <a:pt x="106" y="169"/>
                    <a:pt x="107" y="163"/>
                  </a:cubicBezTo>
                  <a:cubicBezTo>
                    <a:pt x="109" y="157"/>
                    <a:pt x="110" y="151"/>
                    <a:pt x="110" y="14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1" name="Freeform 120"/>
            <p:cNvSpPr>
              <a:spLocks noEditPoints="1"/>
            </p:cNvSpPr>
            <p:nvPr/>
          </p:nvSpPr>
          <p:spPr bwMode="invGray">
            <a:xfrm>
              <a:off x="6257490" y="5034213"/>
              <a:ext cx="122723" cy="125017"/>
            </a:xfrm>
            <a:custGeom>
              <a:avLst/>
              <a:gdLst/>
              <a:ahLst/>
              <a:cxnLst>
                <a:cxn ang="0">
                  <a:pos x="148" y="74"/>
                </a:cxn>
                <a:cxn ang="0">
                  <a:pos x="143" y="106"/>
                </a:cxn>
                <a:cxn ang="0">
                  <a:pos x="128" y="130"/>
                </a:cxn>
                <a:cxn ang="0">
                  <a:pos x="104" y="145"/>
                </a:cxn>
                <a:cxn ang="0">
                  <a:pos x="73" y="151"/>
                </a:cxn>
                <a:cxn ang="0">
                  <a:pos x="43" y="145"/>
                </a:cxn>
                <a:cxn ang="0">
                  <a:pos x="20" y="131"/>
                </a:cxn>
                <a:cxn ang="0">
                  <a:pos x="5" y="107"/>
                </a:cxn>
                <a:cxn ang="0">
                  <a:pos x="0" y="77"/>
                </a:cxn>
                <a:cxn ang="0">
                  <a:pos x="6" y="44"/>
                </a:cxn>
                <a:cxn ang="0">
                  <a:pos x="22" y="19"/>
                </a:cxn>
                <a:cxn ang="0">
                  <a:pos x="46" y="5"/>
                </a:cxn>
                <a:cxn ang="0">
                  <a:pos x="77" y="0"/>
                </a:cxn>
                <a:cxn ang="0">
                  <a:pos x="107" y="5"/>
                </a:cxn>
                <a:cxn ang="0">
                  <a:pos x="130" y="20"/>
                </a:cxn>
                <a:cxn ang="0">
                  <a:pos x="144" y="44"/>
                </a:cxn>
                <a:cxn ang="0">
                  <a:pos x="148" y="74"/>
                </a:cxn>
                <a:cxn ang="0">
                  <a:pos x="115" y="75"/>
                </a:cxn>
                <a:cxn ang="0">
                  <a:pos x="104" y="39"/>
                </a:cxn>
                <a:cxn ang="0">
                  <a:pos x="75" y="26"/>
                </a:cxn>
                <a:cxn ang="0">
                  <a:pos x="59" y="29"/>
                </a:cxn>
                <a:cxn ang="0">
                  <a:pos x="46" y="38"/>
                </a:cxn>
                <a:cxn ang="0">
                  <a:pos x="37" y="54"/>
                </a:cxn>
                <a:cxn ang="0">
                  <a:pos x="34" y="76"/>
                </a:cxn>
                <a:cxn ang="0">
                  <a:pos x="37" y="97"/>
                </a:cxn>
                <a:cxn ang="0">
                  <a:pos x="46" y="112"/>
                </a:cxn>
                <a:cxn ang="0">
                  <a:pos x="59" y="121"/>
                </a:cxn>
                <a:cxn ang="0">
                  <a:pos x="75" y="124"/>
                </a:cxn>
                <a:cxn ang="0">
                  <a:pos x="104" y="112"/>
                </a:cxn>
                <a:cxn ang="0">
                  <a:pos x="115" y="75"/>
                </a:cxn>
              </a:cxnLst>
              <a:rect l="0" t="0" r="r" b="b"/>
              <a:pathLst>
                <a:path w="148" h="151">
                  <a:moveTo>
                    <a:pt x="148" y="74"/>
                  </a:moveTo>
                  <a:cubicBezTo>
                    <a:pt x="148" y="86"/>
                    <a:pt x="146" y="96"/>
                    <a:pt x="143" y="106"/>
                  </a:cubicBezTo>
                  <a:cubicBezTo>
                    <a:pt x="139" y="115"/>
                    <a:pt x="134" y="124"/>
                    <a:pt x="128" y="130"/>
                  </a:cubicBezTo>
                  <a:cubicBezTo>
                    <a:pt x="121" y="137"/>
                    <a:pt x="113" y="142"/>
                    <a:pt x="104" y="145"/>
                  </a:cubicBezTo>
                  <a:cubicBezTo>
                    <a:pt x="95" y="149"/>
                    <a:pt x="84" y="151"/>
                    <a:pt x="73" y="151"/>
                  </a:cubicBezTo>
                  <a:cubicBezTo>
                    <a:pt x="62" y="151"/>
                    <a:pt x="52" y="149"/>
                    <a:pt x="43" y="145"/>
                  </a:cubicBezTo>
                  <a:cubicBezTo>
                    <a:pt x="34" y="142"/>
                    <a:pt x="26" y="137"/>
                    <a:pt x="20" y="131"/>
                  </a:cubicBezTo>
                  <a:cubicBezTo>
                    <a:pt x="14" y="124"/>
                    <a:pt x="9" y="117"/>
                    <a:pt x="5" y="107"/>
                  </a:cubicBezTo>
                  <a:cubicBezTo>
                    <a:pt x="2" y="98"/>
                    <a:pt x="0" y="88"/>
                    <a:pt x="0" y="77"/>
                  </a:cubicBezTo>
                  <a:cubicBezTo>
                    <a:pt x="0" y="64"/>
                    <a:pt x="2" y="53"/>
                    <a:pt x="6" y="44"/>
                  </a:cubicBezTo>
                  <a:cubicBezTo>
                    <a:pt x="10" y="34"/>
                    <a:pt x="15" y="26"/>
                    <a:pt x="22" y="19"/>
                  </a:cubicBezTo>
                  <a:cubicBezTo>
                    <a:pt x="28" y="13"/>
                    <a:pt x="36" y="8"/>
                    <a:pt x="46" y="5"/>
                  </a:cubicBezTo>
                  <a:cubicBezTo>
                    <a:pt x="55" y="1"/>
                    <a:pt x="65" y="0"/>
                    <a:pt x="77" y="0"/>
                  </a:cubicBezTo>
                  <a:cubicBezTo>
                    <a:pt x="88" y="0"/>
                    <a:pt x="98" y="2"/>
                    <a:pt x="107" y="5"/>
                  </a:cubicBezTo>
                  <a:cubicBezTo>
                    <a:pt x="116" y="9"/>
                    <a:pt x="124" y="14"/>
                    <a:pt x="130" y="20"/>
                  </a:cubicBezTo>
                  <a:cubicBezTo>
                    <a:pt x="136" y="27"/>
                    <a:pt x="141" y="35"/>
                    <a:pt x="144" y="44"/>
                  </a:cubicBezTo>
                  <a:cubicBezTo>
                    <a:pt x="147" y="53"/>
                    <a:pt x="148" y="63"/>
                    <a:pt x="148" y="74"/>
                  </a:cubicBezTo>
                  <a:close/>
                  <a:moveTo>
                    <a:pt x="115" y="75"/>
                  </a:moveTo>
                  <a:cubicBezTo>
                    <a:pt x="115" y="59"/>
                    <a:pt x="111" y="47"/>
                    <a:pt x="104" y="39"/>
                  </a:cubicBezTo>
                  <a:cubicBezTo>
                    <a:pt x="97" y="31"/>
                    <a:pt x="87" y="26"/>
                    <a:pt x="75" y="26"/>
                  </a:cubicBezTo>
                  <a:cubicBezTo>
                    <a:pt x="69" y="26"/>
                    <a:pt x="64" y="27"/>
                    <a:pt x="59" y="29"/>
                  </a:cubicBezTo>
                  <a:cubicBezTo>
                    <a:pt x="54" y="31"/>
                    <a:pt x="49" y="34"/>
                    <a:pt x="46" y="38"/>
                  </a:cubicBezTo>
                  <a:cubicBezTo>
                    <a:pt x="42" y="42"/>
                    <a:pt x="39" y="48"/>
                    <a:pt x="37" y="54"/>
                  </a:cubicBezTo>
                  <a:cubicBezTo>
                    <a:pt x="35" y="60"/>
                    <a:pt x="34" y="67"/>
                    <a:pt x="34" y="76"/>
                  </a:cubicBezTo>
                  <a:cubicBezTo>
                    <a:pt x="34" y="84"/>
                    <a:pt x="35" y="91"/>
                    <a:pt x="37" y="97"/>
                  </a:cubicBezTo>
                  <a:cubicBezTo>
                    <a:pt x="39" y="103"/>
                    <a:pt x="42" y="108"/>
                    <a:pt x="46" y="112"/>
                  </a:cubicBezTo>
                  <a:cubicBezTo>
                    <a:pt x="49" y="116"/>
                    <a:pt x="54" y="119"/>
                    <a:pt x="59" y="121"/>
                  </a:cubicBezTo>
                  <a:cubicBezTo>
                    <a:pt x="64" y="123"/>
                    <a:pt x="69" y="124"/>
                    <a:pt x="75" y="124"/>
                  </a:cubicBezTo>
                  <a:cubicBezTo>
                    <a:pt x="88" y="124"/>
                    <a:pt x="98" y="120"/>
                    <a:pt x="104" y="112"/>
                  </a:cubicBezTo>
                  <a:cubicBezTo>
                    <a:pt x="111" y="103"/>
                    <a:pt x="115" y="91"/>
                    <a:pt x="115"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23" name="Rectangle 122"/>
          <p:cNvSpPr/>
          <p:nvPr/>
        </p:nvSpPr>
        <p:spPr>
          <a:xfrm>
            <a:off x="2016807"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24" name="Group 123"/>
          <p:cNvGrpSpPr/>
          <p:nvPr/>
        </p:nvGrpSpPr>
        <p:grpSpPr>
          <a:xfrm>
            <a:off x="2286890" y="1339796"/>
            <a:ext cx="423245" cy="120158"/>
            <a:chOff x="4664767" y="4986232"/>
            <a:chExt cx="578026" cy="164783"/>
          </a:xfrm>
          <a:solidFill>
            <a:srgbClr val="FFFFFF"/>
          </a:solidFill>
          <a:effectLst/>
        </p:grpSpPr>
        <p:sp>
          <p:nvSpPr>
            <p:cNvPr id="125" name="Freeform 22"/>
            <p:cNvSpPr>
              <a:spLocks noEditPoints="1"/>
            </p:cNvSpPr>
            <p:nvPr/>
          </p:nvSpPr>
          <p:spPr bwMode="invGray">
            <a:xfrm>
              <a:off x="4664767" y="4995244"/>
              <a:ext cx="129380" cy="152875"/>
            </a:xfrm>
            <a:custGeom>
              <a:avLst/>
              <a:gdLst/>
              <a:ahLst/>
              <a:cxnLst>
                <a:cxn ang="0">
                  <a:pos x="170" y="98"/>
                </a:cxn>
                <a:cxn ang="0">
                  <a:pos x="163" y="140"/>
                </a:cxn>
                <a:cxn ang="0">
                  <a:pos x="140" y="173"/>
                </a:cxn>
                <a:cxn ang="0">
                  <a:pos x="106" y="194"/>
                </a:cxn>
                <a:cxn ang="0">
                  <a:pos x="61" y="201"/>
                </a:cxn>
                <a:cxn ang="0">
                  <a:pos x="0" y="201"/>
                </a:cxn>
                <a:cxn ang="0">
                  <a:pos x="0" y="0"/>
                </a:cxn>
                <a:cxn ang="0">
                  <a:pos x="62" y="0"/>
                </a:cxn>
                <a:cxn ang="0">
                  <a:pos x="143" y="25"/>
                </a:cxn>
                <a:cxn ang="0">
                  <a:pos x="170" y="98"/>
                </a:cxn>
                <a:cxn ang="0">
                  <a:pos x="135" y="99"/>
                </a:cxn>
                <a:cxn ang="0">
                  <a:pos x="130" y="69"/>
                </a:cxn>
                <a:cxn ang="0">
                  <a:pos x="116" y="47"/>
                </a:cxn>
                <a:cxn ang="0">
                  <a:pos x="93" y="33"/>
                </a:cxn>
                <a:cxn ang="0">
                  <a:pos x="61" y="29"/>
                </a:cxn>
                <a:cxn ang="0">
                  <a:pos x="34" y="29"/>
                </a:cxn>
                <a:cxn ang="0">
                  <a:pos x="34" y="172"/>
                </a:cxn>
                <a:cxn ang="0">
                  <a:pos x="61" y="172"/>
                </a:cxn>
                <a:cxn ang="0">
                  <a:pos x="93" y="167"/>
                </a:cxn>
                <a:cxn ang="0">
                  <a:pos x="116" y="152"/>
                </a:cxn>
                <a:cxn ang="0">
                  <a:pos x="130" y="129"/>
                </a:cxn>
                <a:cxn ang="0">
                  <a:pos x="135" y="99"/>
                </a:cxn>
              </a:cxnLst>
              <a:rect l="0" t="0" r="r" b="b"/>
              <a:pathLst>
                <a:path w="170" h="201">
                  <a:moveTo>
                    <a:pt x="170" y="98"/>
                  </a:moveTo>
                  <a:cubicBezTo>
                    <a:pt x="170" y="113"/>
                    <a:pt x="168" y="128"/>
                    <a:pt x="163" y="140"/>
                  </a:cubicBezTo>
                  <a:cubicBezTo>
                    <a:pt x="157" y="153"/>
                    <a:pt x="150" y="164"/>
                    <a:pt x="140" y="173"/>
                  </a:cubicBezTo>
                  <a:cubicBezTo>
                    <a:pt x="131" y="182"/>
                    <a:pt x="119" y="189"/>
                    <a:pt x="106" y="194"/>
                  </a:cubicBezTo>
                  <a:cubicBezTo>
                    <a:pt x="92" y="199"/>
                    <a:pt x="77" y="201"/>
                    <a:pt x="61"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5" y="99"/>
                  </a:moveTo>
                  <a:cubicBezTo>
                    <a:pt x="135" y="87"/>
                    <a:pt x="133" y="77"/>
                    <a:pt x="130" y="69"/>
                  </a:cubicBezTo>
                  <a:cubicBezTo>
                    <a:pt x="127" y="60"/>
                    <a:pt x="122" y="53"/>
                    <a:pt x="116" y="47"/>
                  </a:cubicBezTo>
                  <a:cubicBezTo>
                    <a:pt x="110" y="41"/>
                    <a:pt x="102" y="36"/>
                    <a:pt x="93" y="33"/>
                  </a:cubicBezTo>
                  <a:cubicBezTo>
                    <a:pt x="84" y="30"/>
                    <a:pt x="73" y="29"/>
                    <a:pt x="61" y="29"/>
                  </a:cubicBezTo>
                  <a:cubicBezTo>
                    <a:pt x="34" y="29"/>
                    <a:pt x="34" y="29"/>
                    <a:pt x="34" y="29"/>
                  </a:cubicBezTo>
                  <a:cubicBezTo>
                    <a:pt x="34" y="172"/>
                    <a:pt x="34" y="172"/>
                    <a:pt x="34" y="172"/>
                  </a:cubicBezTo>
                  <a:cubicBezTo>
                    <a:pt x="61" y="172"/>
                    <a:pt x="61" y="172"/>
                    <a:pt x="61" y="172"/>
                  </a:cubicBezTo>
                  <a:cubicBezTo>
                    <a:pt x="73" y="172"/>
                    <a:pt x="83" y="171"/>
                    <a:pt x="93" y="167"/>
                  </a:cubicBezTo>
                  <a:cubicBezTo>
                    <a:pt x="102" y="164"/>
                    <a:pt x="110" y="159"/>
                    <a:pt x="116" y="152"/>
                  </a:cubicBezTo>
                  <a:cubicBezTo>
                    <a:pt x="122" y="146"/>
                    <a:pt x="127" y="138"/>
                    <a:pt x="130" y="129"/>
                  </a:cubicBezTo>
                  <a:cubicBezTo>
                    <a:pt x="133" y="120"/>
                    <a:pt x="135" y="110"/>
                    <a:pt x="135"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6" name="Freeform 23"/>
            <p:cNvSpPr>
              <a:spLocks noEditPoints="1"/>
            </p:cNvSpPr>
            <p:nvPr/>
          </p:nvSpPr>
          <p:spPr bwMode="invGray">
            <a:xfrm>
              <a:off x="4806377" y="5036439"/>
              <a:ext cx="91081" cy="114576"/>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1" y="32"/>
                </a:cxn>
                <a:cxn ang="0">
                  <a:pos x="61" y="25"/>
                </a:cxn>
                <a:cxn ang="0">
                  <a:pos x="36" y="30"/>
                </a:cxn>
                <a:cxn ang="0">
                  <a:pos x="14" y="41"/>
                </a:cxn>
                <a:cxn ang="0">
                  <a:pos x="14" y="13"/>
                </a:cxn>
                <a:cxn ang="0">
                  <a:pos x="22" y="8"/>
                </a:cxn>
                <a:cxn ang="0">
                  <a:pos x="35" y="4"/>
                </a:cxn>
                <a:cxn ang="0">
                  <a:pos x="50" y="1"/>
                </a:cxn>
                <a:cxn ang="0">
                  <a:pos x="65" y="0"/>
                </a:cxn>
                <a:cxn ang="0">
                  <a:pos x="89" y="4"/>
                </a:cxn>
                <a:cxn ang="0">
                  <a:pos x="107" y="15"/>
                </a:cxn>
                <a:cxn ang="0">
                  <a:pos x="117" y="32"/>
                </a:cxn>
                <a:cxn ang="0">
                  <a:pos x="120" y="56"/>
                </a:cxn>
                <a:cxn ang="0">
                  <a:pos x="120" y="147"/>
                </a:cxn>
                <a:cxn ang="0">
                  <a:pos x="88" y="147"/>
                </a:cxn>
                <a:cxn ang="0">
                  <a:pos x="58" y="81"/>
                </a:cxn>
                <a:cxn ang="0">
                  <a:pos x="44" y="84"/>
                </a:cxn>
                <a:cxn ang="0">
                  <a:pos x="37" y="89"/>
                </a:cxn>
                <a:cxn ang="0">
                  <a:pos x="33" y="96"/>
                </a:cxn>
                <a:cxn ang="0">
                  <a:pos x="31" y="105"/>
                </a:cxn>
                <a:cxn ang="0">
                  <a:pos x="33" y="113"/>
                </a:cxn>
                <a:cxn ang="0">
                  <a:pos x="38" y="119"/>
                </a:cxn>
                <a:cxn ang="0">
                  <a:pos x="45" y="123"/>
                </a:cxn>
                <a:cxn ang="0">
                  <a:pos x="55" y="125"/>
                </a:cxn>
                <a:cxn ang="0">
                  <a:pos x="69" y="122"/>
                </a:cxn>
                <a:cxn ang="0">
                  <a:pos x="79"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1" y="150"/>
                    <a:pt x="26" y="148"/>
                  </a:cubicBezTo>
                  <a:cubicBezTo>
                    <a:pt x="20" y="145"/>
                    <a:pt x="15" y="142"/>
                    <a:pt x="11" y="139"/>
                  </a:cubicBezTo>
                  <a:cubicBezTo>
                    <a:pt x="8" y="135"/>
                    <a:pt x="5" y="131"/>
                    <a:pt x="3" y="125"/>
                  </a:cubicBezTo>
                  <a:cubicBezTo>
                    <a:pt x="1" y="120"/>
                    <a:pt x="0" y="114"/>
                    <a:pt x="0" y="108"/>
                  </a:cubicBezTo>
                  <a:cubicBezTo>
                    <a:pt x="0" y="102"/>
                    <a:pt x="0"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1" y="32"/>
                  </a:cubicBezTo>
                  <a:cubicBezTo>
                    <a:pt x="77" y="28"/>
                    <a:pt x="70" y="25"/>
                    <a:pt x="61" y="25"/>
                  </a:cubicBezTo>
                  <a:cubicBezTo>
                    <a:pt x="53" y="25"/>
                    <a:pt x="44" y="27"/>
                    <a:pt x="36" y="30"/>
                  </a:cubicBezTo>
                  <a:cubicBezTo>
                    <a:pt x="27"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89" y="4"/>
                  </a:cubicBezTo>
                  <a:cubicBezTo>
                    <a:pt x="96"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4" y="84"/>
                  </a:cubicBezTo>
                  <a:cubicBezTo>
                    <a:pt x="41" y="86"/>
                    <a:pt x="38" y="87"/>
                    <a:pt x="37" y="89"/>
                  </a:cubicBezTo>
                  <a:cubicBezTo>
                    <a:pt x="35" y="91"/>
                    <a:pt x="33" y="93"/>
                    <a:pt x="33" y="96"/>
                  </a:cubicBezTo>
                  <a:cubicBezTo>
                    <a:pt x="32" y="98"/>
                    <a:pt x="31" y="101"/>
                    <a:pt x="31" y="105"/>
                  </a:cubicBezTo>
                  <a:cubicBezTo>
                    <a:pt x="31" y="108"/>
                    <a:pt x="32" y="110"/>
                    <a:pt x="33" y="113"/>
                  </a:cubicBezTo>
                  <a:cubicBezTo>
                    <a:pt x="34" y="115"/>
                    <a:pt x="36" y="117"/>
                    <a:pt x="38" y="119"/>
                  </a:cubicBezTo>
                  <a:cubicBezTo>
                    <a:pt x="40" y="121"/>
                    <a:pt x="42" y="122"/>
                    <a:pt x="45" y="123"/>
                  </a:cubicBezTo>
                  <a:cubicBezTo>
                    <a:pt x="48" y="124"/>
                    <a:pt x="52" y="125"/>
                    <a:pt x="55" y="125"/>
                  </a:cubicBezTo>
                  <a:cubicBezTo>
                    <a:pt x="60" y="125"/>
                    <a:pt x="65" y="124"/>
                    <a:pt x="69" y="122"/>
                  </a:cubicBezTo>
                  <a:cubicBezTo>
                    <a:pt x="73" y="120"/>
                    <a:pt x="77" y="118"/>
                    <a:pt x="79"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7" name="Freeform 24"/>
            <p:cNvSpPr>
              <a:spLocks/>
            </p:cNvSpPr>
            <p:nvPr/>
          </p:nvSpPr>
          <p:spPr bwMode="invGray">
            <a:xfrm>
              <a:off x="4921274" y="5036439"/>
              <a:ext cx="97196" cy="111679"/>
            </a:xfrm>
            <a:custGeom>
              <a:avLst/>
              <a:gdLst/>
              <a:ahLst/>
              <a:cxnLst>
                <a:cxn ang="0">
                  <a:pos x="96" y="147"/>
                </a:cxn>
                <a:cxn ang="0">
                  <a:pos x="96" y="66"/>
                </a:cxn>
                <a:cxn ang="0">
                  <a:pos x="89" y="36"/>
                </a:cxn>
                <a:cxn ang="0">
                  <a:pos x="67" y="26"/>
                </a:cxn>
                <a:cxn ang="0">
                  <a:pos x="53" y="29"/>
                </a:cxn>
                <a:cxn ang="0">
                  <a:pos x="43" y="37"/>
                </a:cxn>
                <a:cxn ang="0">
                  <a:pos x="35" y="50"/>
                </a:cxn>
                <a:cxn ang="0">
                  <a:pos x="33" y="65"/>
                </a:cxn>
                <a:cxn ang="0">
                  <a:pos x="33" y="147"/>
                </a:cxn>
                <a:cxn ang="0">
                  <a:pos x="0" y="147"/>
                </a:cxn>
                <a:cxn ang="0">
                  <a:pos x="0" y="3"/>
                </a:cxn>
                <a:cxn ang="0">
                  <a:pos x="33" y="3"/>
                </a:cxn>
                <a:cxn ang="0">
                  <a:pos x="33" y="26"/>
                </a:cxn>
                <a:cxn ang="0">
                  <a:pos x="33" y="26"/>
                </a:cxn>
                <a:cxn ang="0">
                  <a:pos x="54" y="6"/>
                </a:cxn>
                <a:cxn ang="0">
                  <a:pos x="80" y="0"/>
                </a:cxn>
                <a:cxn ang="0">
                  <a:pos x="115" y="14"/>
                </a:cxn>
                <a:cxn ang="0">
                  <a:pos x="128" y="59"/>
                </a:cxn>
                <a:cxn ang="0">
                  <a:pos x="128" y="147"/>
                </a:cxn>
                <a:cxn ang="0">
                  <a:pos x="96" y="147"/>
                </a:cxn>
              </a:cxnLst>
              <a:rect l="0" t="0" r="r" b="b"/>
              <a:pathLst>
                <a:path w="128" h="147">
                  <a:moveTo>
                    <a:pt x="96" y="147"/>
                  </a:moveTo>
                  <a:cubicBezTo>
                    <a:pt x="96" y="66"/>
                    <a:pt x="96" y="66"/>
                    <a:pt x="96" y="66"/>
                  </a:cubicBezTo>
                  <a:cubicBezTo>
                    <a:pt x="96" y="53"/>
                    <a:pt x="93" y="43"/>
                    <a:pt x="89" y="36"/>
                  </a:cubicBezTo>
                  <a:cubicBezTo>
                    <a:pt x="84" y="30"/>
                    <a:pt x="77" y="26"/>
                    <a:pt x="67" y="26"/>
                  </a:cubicBezTo>
                  <a:cubicBezTo>
                    <a:pt x="62" y="26"/>
                    <a:pt x="58" y="27"/>
                    <a:pt x="53" y="29"/>
                  </a:cubicBezTo>
                  <a:cubicBezTo>
                    <a:pt x="49" y="31"/>
                    <a:pt x="46" y="34"/>
                    <a:pt x="43" y="37"/>
                  </a:cubicBezTo>
                  <a:cubicBezTo>
                    <a:pt x="40" y="41"/>
                    <a:pt x="37" y="45"/>
                    <a:pt x="35" y="50"/>
                  </a:cubicBezTo>
                  <a:cubicBezTo>
                    <a:pt x="34" y="54"/>
                    <a:pt x="33" y="60"/>
                    <a:pt x="33" y="65"/>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9" y="17"/>
                    <a:pt x="46" y="10"/>
                    <a:pt x="54" y="6"/>
                  </a:cubicBezTo>
                  <a:cubicBezTo>
                    <a:pt x="62" y="2"/>
                    <a:pt x="70" y="0"/>
                    <a:pt x="80" y="0"/>
                  </a:cubicBezTo>
                  <a:cubicBezTo>
                    <a:pt x="95" y="0"/>
                    <a:pt x="107" y="5"/>
                    <a:pt x="115" y="14"/>
                  </a:cubicBezTo>
                  <a:cubicBezTo>
                    <a:pt x="124" y="24"/>
                    <a:pt x="128" y="39"/>
                    <a:pt x="128" y="59"/>
                  </a:cubicBezTo>
                  <a:cubicBezTo>
                    <a:pt x="128" y="147"/>
                    <a:pt x="128" y="147"/>
                    <a:pt x="128" y="147"/>
                  </a:cubicBezTo>
                  <a:lnTo>
                    <a:pt x="96"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8" name="Freeform 25"/>
            <p:cNvSpPr>
              <a:spLocks/>
            </p:cNvSpPr>
            <p:nvPr/>
          </p:nvSpPr>
          <p:spPr bwMode="invGray">
            <a:xfrm>
              <a:off x="5045183" y="4986232"/>
              <a:ext cx="100093" cy="16188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9" name="Freeform 26"/>
            <p:cNvSpPr>
              <a:spLocks noEditPoints="1"/>
            </p:cNvSpPr>
            <p:nvPr/>
          </p:nvSpPr>
          <p:spPr bwMode="invGray">
            <a:xfrm>
              <a:off x="5142379" y="5036439"/>
              <a:ext cx="100414" cy="114576"/>
            </a:xfrm>
            <a:custGeom>
              <a:avLst/>
              <a:gdLst/>
              <a:ahLst/>
              <a:cxnLst>
                <a:cxn ang="0">
                  <a:pos x="34" y="85"/>
                </a:cxn>
                <a:cxn ang="0">
                  <a:pos x="46"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7" y="42"/>
                </a:cxn>
                <a:cxn ang="0">
                  <a:pos x="22" y="18"/>
                </a:cxn>
                <a:cxn ang="0">
                  <a:pos x="44" y="4"/>
                </a:cxn>
                <a:cxn ang="0">
                  <a:pos x="69" y="0"/>
                </a:cxn>
                <a:cxn ang="0">
                  <a:pos x="96" y="5"/>
                </a:cxn>
                <a:cxn ang="0">
                  <a:pos x="116" y="19"/>
                </a:cxn>
                <a:cxn ang="0">
                  <a:pos x="128" y="41"/>
                </a:cxn>
                <a:cxn ang="0">
                  <a:pos x="132" y="69"/>
                </a:cxn>
                <a:cxn ang="0">
                  <a:pos x="132" y="85"/>
                </a:cxn>
                <a:cxn ang="0">
                  <a:pos x="34" y="85"/>
                </a:cxn>
                <a:cxn ang="0">
                  <a:pos x="98" y="46"/>
                </a:cxn>
                <a:cxn ang="0">
                  <a:pos x="92" y="35"/>
                </a:cxn>
                <a:cxn ang="0">
                  <a:pos x="83" y="28"/>
                </a:cxn>
                <a:cxn ang="0">
                  <a:pos x="69" y="25"/>
                </a:cxn>
                <a:cxn ang="0">
                  <a:pos x="56" y="28"/>
                </a:cxn>
                <a:cxn ang="0">
                  <a:pos x="46" y="35"/>
                </a:cxn>
                <a:cxn ang="0">
                  <a:pos x="38" y="46"/>
                </a:cxn>
                <a:cxn ang="0">
                  <a:pos x="34" y="60"/>
                </a:cxn>
                <a:cxn ang="0">
                  <a:pos x="99" y="60"/>
                </a:cxn>
                <a:cxn ang="0">
                  <a:pos x="98" y="46"/>
                </a:cxn>
              </a:cxnLst>
              <a:rect l="0" t="0" r="r" b="b"/>
              <a:pathLst>
                <a:path w="132" h="151">
                  <a:moveTo>
                    <a:pt x="34" y="85"/>
                  </a:moveTo>
                  <a:cubicBezTo>
                    <a:pt x="34" y="98"/>
                    <a:pt x="38" y="108"/>
                    <a:pt x="46" y="115"/>
                  </a:cubicBezTo>
                  <a:cubicBezTo>
                    <a:pt x="53" y="122"/>
                    <a:pt x="63" y="125"/>
                    <a:pt x="77" y="125"/>
                  </a:cubicBezTo>
                  <a:cubicBezTo>
                    <a:pt x="85" y="125"/>
                    <a:pt x="93" y="124"/>
                    <a:pt x="100" y="121"/>
                  </a:cubicBezTo>
                  <a:cubicBezTo>
                    <a:pt x="108" y="119"/>
                    <a:pt x="115" y="115"/>
                    <a:pt x="120" y="111"/>
                  </a:cubicBezTo>
                  <a:cubicBezTo>
                    <a:pt x="120" y="139"/>
                    <a:pt x="120" y="139"/>
                    <a:pt x="120" y="139"/>
                  </a:cubicBezTo>
                  <a:cubicBezTo>
                    <a:pt x="118" y="140"/>
                    <a:pt x="116" y="141"/>
                    <a:pt x="112" y="143"/>
                  </a:cubicBezTo>
                  <a:cubicBezTo>
                    <a:pt x="109" y="144"/>
                    <a:pt x="106" y="145"/>
                    <a:pt x="101" y="146"/>
                  </a:cubicBezTo>
                  <a:cubicBezTo>
                    <a:pt x="97" y="148"/>
                    <a:pt x="92" y="149"/>
                    <a:pt x="86" y="149"/>
                  </a:cubicBezTo>
                  <a:cubicBezTo>
                    <a:pt x="81" y="150"/>
                    <a:pt x="75" y="151"/>
                    <a:pt x="69" y="151"/>
                  </a:cubicBezTo>
                  <a:cubicBezTo>
                    <a:pt x="58" y="151"/>
                    <a:pt x="49" y="149"/>
                    <a:pt x="40" y="146"/>
                  </a:cubicBezTo>
                  <a:cubicBezTo>
                    <a:pt x="32" y="143"/>
                    <a:pt x="25" y="138"/>
                    <a:pt x="19" y="132"/>
                  </a:cubicBezTo>
                  <a:cubicBezTo>
                    <a:pt x="13" y="125"/>
                    <a:pt x="8" y="118"/>
                    <a:pt x="5" y="108"/>
                  </a:cubicBezTo>
                  <a:cubicBezTo>
                    <a:pt x="2" y="99"/>
                    <a:pt x="0" y="89"/>
                    <a:pt x="0" y="77"/>
                  </a:cubicBezTo>
                  <a:cubicBezTo>
                    <a:pt x="0" y="63"/>
                    <a:pt x="2" y="52"/>
                    <a:pt x="7" y="42"/>
                  </a:cubicBezTo>
                  <a:cubicBezTo>
                    <a:pt x="11" y="33"/>
                    <a:pt x="16" y="25"/>
                    <a:pt x="22" y="18"/>
                  </a:cubicBezTo>
                  <a:cubicBezTo>
                    <a:pt x="29" y="12"/>
                    <a:pt x="36" y="7"/>
                    <a:pt x="44" y="4"/>
                  </a:cubicBezTo>
                  <a:cubicBezTo>
                    <a:pt x="53" y="1"/>
                    <a:pt x="61" y="0"/>
                    <a:pt x="69" y="0"/>
                  </a:cubicBezTo>
                  <a:cubicBezTo>
                    <a:pt x="79" y="0"/>
                    <a:pt x="88" y="2"/>
                    <a:pt x="96" y="5"/>
                  </a:cubicBezTo>
                  <a:cubicBezTo>
                    <a:pt x="104" y="8"/>
                    <a:pt x="111" y="13"/>
                    <a:pt x="116" y="19"/>
                  </a:cubicBezTo>
                  <a:cubicBezTo>
                    <a:pt x="121" y="25"/>
                    <a:pt x="125" y="32"/>
                    <a:pt x="128" y="41"/>
                  </a:cubicBezTo>
                  <a:cubicBezTo>
                    <a:pt x="130" y="49"/>
                    <a:pt x="132" y="59"/>
                    <a:pt x="132" y="69"/>
                  </a:cubicBezTo>
                  <a:cubicBezTo>
                    <a:pt x="132" y="85"/>
                    <a:pt x="132" y="85"/>
                    <a:pt x="132" y="85"/>
                  </a:cubicBezTo>
                  <a:lnTo>
                    <a:pt x="34" y="85"/>
                  </a:lnTo>
                  <a:close/>
                  <a:moveTo>
                    <a:pt x="98" y="46"/>
                  </a:moveTo>
                  <a:cubicBezTo>
                    <a:pt x="96" y="42"/>
                    <a:pt x="95" y="38"/>
                    <a:pt x="92" y="35"/>
                  </a:cubicBezTo>
                  <a:cubicBezTo>
                    <a:pt x="90" y="32"/>
                    <a:pt x="87" y="30"/>
                    <a:pt x="83"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5" y="55"/>
                    <a:pt x="34" y="60"/>
                  </a:cubicBezTo>
                  <a:cubicBezTo>
                    <a:pt x="99" y="60"/>
                    <a:pt x="99" y="60"/>
                    <a:pt x="99" y="60"/>
                  </a:cubicBezTo>
                  <a:cubicBezTo>
                    <a:pt x="99" y="55"/>
                    <a:pt x="99" y="51"/>
                    <a:pt x="98"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31" name="Rectangle 130"/>
          <p:cNvSpPr/>
          <p:nvPr/>
        </p:nvSpPr>
        <p:spPr>
          <a:xfrm>
            <a:off x="2016807"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32" name="Group 131"/>
          <p:cNvGrpSpPr/>
          <p:nvPr/>
        </p:nvGrpSpPr>
        <p:grpSpPr>
          <a:xfrm>
            <a:off x="2132494" y="5456173"/>
            <a:ext cx="732035" cy="143530"/>
            <a:chOff x="1502088" y="4970205"/>
            <a:chExt cx="999744" cy="196837"/>
          </a:xfrm>
          <a:solidFill>
            <a:srgbClr val="FFFFFF"/>
          </a:solidFill>
          <a:effectLst/>
        </p:grpSpPr>
        <p:sp>
          <p:nvSpPr>
            <p:cNvPr id="133" name="Freeform 19"/>
            <p:cNvSpPr>
              <a:spLocks noEditPoints="1"/>
            </p:cNvSpPr>
            <p:nvPr/>
          </p:nvSpPr>
          <p:spPr bwMode="invGray">
            <a:xfrm>
              <a:off x="1502088" y="4971731"/>
              <a:ext cx="187376" cy="193785"/>
            </a:xfrm>
            <a:custGeom>
              <a:avLst/>
              <a:gdLst/>
              <a:ahLst/>
              <a:cxnLst>
                <a:cxn ang="0">
                  <a:pos x="42" y="55"/>
                </a:cxn>
                <a:cxn ang="0">
                  <a:pos x="23" y="52"/>
                </a:cxn>
                <a:cxn ang="0">
                  <a:pos x="20" y="42"/>
                </a:cxn>
                <a:cxn ang="0">
                  <a:pos x="101" y="42"/>
                </a:cxn>
                <a:cxn ang="0">
                  <a:pos x="108" y="40"/>
                </a:cxn>
                <a:cxn ang="0">
                  <a:pos x="122" y="39"/>
                </a:cxn>
                <a:cxn ang="0">
                  <a:pos x="132" y="49"/>
                </a:cxn>
                <a:cxn ang="0">
                  <a:pos x="129" y="54"/>
                </a:cxn>
                <a:cxn ang="0">
                  <a:pos x="13" y="168"/>
                </a:cxn>
                <a:cxn ang="0">
                  <a:pos x="11" y="162"/>
                </a:cxn>
                <a:cxn ang="0">
                  <a:pos x="108" y="49"/>
                </a:cxn>
                <a:cxn ang="0">
                  <a:pos x="47" y="54"/>
                </a:cxn>
                <a:cxn ang="0">
                  <a:pos x="59" y="172"/>
                </a:cxn>
                <a:cxn ang="0">
                  <a:pos x="61" y="165"/>
                </a:cxn>
                <a:cxn ang="0">
                  <a:pos x="97" y="169"/>
                </a:cxn>
                <a:cxn ang="0">
                  <a:pos x="179" y="167"/>
                </a:cxn>
                <a:cxn ang="0">
                  <a:pos x="187" y="165"/>
                </a:cxn>
                <a:cxn ang="0">
                  <a:pos x="206" y="168"/>
                </a:cxn>
                <a:cxn ang="0">
                  <a:pos x="204" y="175"/>
                </a:cxn>
                <a:cxn ang="0">
                  <a:pos x="194" y="212"/>
                </a:cxn>
                <a:cxn ang="0">
                  <a:pos x="200" y="239"/>
                </a:cxn>
                <a:cxn ang="0">
                  <a:pos x="202" y="247"/>
                </a:cxn>
                <a:cxn ang="0">
                  <a:pos x="96" y="249"/>
                </a:cxn>
                <a:cxn ang="0">
                  <a:pos x="80" y="252"/>
                </a:cxn>
                <a:cxn ang="0">
                  <a:pos x="71" y="177"/>
                </a:cxn>
                <a:cxn ang="0">
                  <a:pos x="161" y="241"/>
                </a:cxn>
                <a:cxn ang="0">
                  <a:pos x="172" y="239"/>
                </a:cxn>
                <a:cxn ang="0">
                  <a:pos x="182" y="176"/>
                </a:cxn>
                <a:cxn ang="0">
                  <a:pos x="98" y="177"/>
                </a:cxn>
                <a:cxn ang="0">
                  <a:pos x="95" y="181"/>
                </a:cxn>
                <a:cxn ang="0">
                  <a:pos x="96" y="242"/>
                </a:cxn>
                <a:cxn ang="0">
                  <a:pos x="157" y="8"/>
                </a:cxn>
                <a:cxn ang="0">
                  <a:pos x="164" y="0"/>
                </a:cxn>
                <a:cxn ang="0">
                  <a:pos x="199" y="10"/>
                </a:cxn>
                <a:cxn ang="0">
                  <a:pos x="203" y="19"/>
                </a:cxn>
                <a:cxn ang="0">
                  <a:pos x="202" y="102"/>
                </a:cxn>
                <a:cxn ang="0">
                  <a:pos x="225" y="101"/>
                </a:cxn>
                <a:cxn ang="0">
                  <a:pos x="233" y="95"/>
                </a:cxn>
                <a:cxn ang="0">
                  <a:pos x="256" y="99"/>
                </a:cxn>
                <a:cxn ang="0">
                  <a:pos x="258" y="108"/>
                </a:cxn>
                <a:cxn ang="0">
                  <a:pos x="202" y="110"/>
                </a:cxn>
                <a:cxn ang="0">
                  <a:pos x="197" y="142"/>
                </a:cxn>
                <a:cxn ang="0">
                  <a:pos x="186" y="151"/>
                </a:cxn>
                <a:cxn ang="0">
                  <a:pos x="184" y="26"/>
                </a:cxn>
              </a:cxnLst>
              <a:rect l="0" t="0" r="r" b="b"/>
              <a:pathLst>
                <a:path w="260" h="269">
                  <a:moveTo>
                    <a:pt x="47" y="54"/>
                  </a:moveTo>
                  <a:cubicBezTo>
                    <a:pt x="45" y="54"/>
                    <a:pt x="44" y="55"/>
                    <a:pt x="42" y="55"/>
                  </a:cubicBezTo>
                  <a:cubicBezTo>
                    <a:pt x="40" y="57"/>
                    <a:pt x="38" y="57"/>
                    <a:pt x="36" y="57"/>
                  </a:cubicBezTo>
                  <a:cubicBezTo>
                    <a:pt x="33" y="57"/>
                    <a:pt x="29" y="55"/>
                    <a:pt x="23" y="52"/>
                  </a:cubicBezTo>
                  <a:cubicBezTo>
                    <a:pt x="15" y="48"/>
                    <a:pt x="11" y="45"/>
                    <a:pt x="11" y="43"/>
                  </a:cubicBezTo>
                  <a:cubicBezTo>
                    <a:pt x="11" y="41"/>
                    <a:pt x="14" y="41"/>
                    <a:pt x="20" y="42"/>
                  </a:cubicBezTo>
                  <a:cubicBezTo>
                    <a:pt x="32" y="43"/>
                    <a:pt x="45" y="44"/>
                    <a:pt x="58" y="43"/>
                  </a:cubicBezTo>
                  <a:cubicBezTo>
                    <a:pt x="68" y="43"/>
                    <a:pt x="82" y="43"/>
                    <a:pt x="101" y="42"/>
                  </a:cubicBezTo>
                  <a:cubicBezTo>
                    <a:pt x="103" y="42"/>
                    <a:pt x="104" y="42"/>
                    <a:pt x="105" y="41"/>
                  </a:cubicBezTo>
                  <a:cubicBezTo>
                    <a:pt x="106" y="41"/>
                    <a:pt x="107" y="41"/>
                    <a:pt x="108" y="40"/>
                  </a:cubicBezTo>
                  <a:cubicBezTo>
                    <a:pt x="110" y="40"/>
                    <a:pt x="111" y="39"/>
                    <a:pt x="113" y="39"/>
                  </a:cubicBezTo>
                  <a:cubicBezTo>
                    <a:pt x="115" y="39"/>
                    <a:pt x="118" y="39"/>
                    <a:pt x="122" y="39"/>
                  </a:cubicBezTo>
                  <a:cubicBezTo>
                    <a:pt x="130" y="40"/>
                    <a:pt x="135" y="41"/>
                    <a:pt x="136" y="43"/>
                  </a:cubicBezTo>
                  <a:cubicBezTo>
                    <a:pt x="136" y="44"/>
                    <a:pt x="135" y="46"/>
                    <a:pt x="132" y="49"/>
                  </a:cubicBezTo>
                  <a:cubicBezTo>
                    <a:pt x="131" y="51"/>
                    <a:pt x="131" y="51"/>
                    <a:pt x="130" y="52"/>
                  </a:cubicBezTo>
                  <a:cubicBezTo>
                    <a:pt x="129" y="53"/>
                    <a:pt x="129" y="54"/>
                    <a:pt x="129" y="54"/>
                  </a:cubicBezTo>
                  <a:cubicBezTo>
                    <a:pt x="114" y="79"/>
                    <a:pt x="98" y="100"/>
                    <a:pt x="81" y="118"/>
                  </a:cubicBezTo>
                  <a:cubicBezTo>
                    <a:pt x="62" y="137"/>
                    <a:pt x="39" y="154"/>
                    <a:pt x="13" y="168"/>
                  </a:cubicBezTo>
                  <a:cubicBezTo>
                    <a:pt x="5" y="172"/>
                    <a:pt x="1" y="174"/>
                    <a:pt x="0" y="172"/>
                  </a:cubicBezTo>
                  <a:cubicBezTo>
                    <a:pt x="0" y="171"/>
                    <a:pt x="3" y="168"/>
                    <a:pt x="11" y="162"/>
                  </a:cubicBezTo>
                  <a:cubicBezTo>
                    <a:pt x="35" y="146"/>
                    <a:pt x="54" y="128"/>
                    <a:pt x="70" y="110"/>
                  </a:cubicBezTo>
                  <a:cubicBezTo>
                    <a:pt x="86" y="91"/>
                    <a:pt x="99" y="71"/>
                    <a:pt x="108" y="49"/>
                  </a:cubicBezTo>
                  <a:cubicBezTo>
                    <a:pt x="53" y="52"/>
                    <a:pt x="53" y="52"/>
                    <a:pt x="53" y="52"/>
                  </a:cubicBezTo>
                  <a:cubicBezTo>
                    <a:pt x="51" y="52"/>
                    <a:pt x="49" y="53"/>
                    <a:pt x="47" y="54"/>
                  </a:cubicBezTo>
                  <a:close/>
                  <a:moveTo>
                    <a:pt x="71" y="177"/>
                  </a:moveTo>
                  <a:cubicBezTo>
                    <a:pt x="69" y="176"/>
                    <a:pt x="65" y="174"/>
                    <a:pt x="59" y="172"/>
                  </a:cubicBezTo>
                  <a:cubicBezTo>
                    <a:pt x="55" y="171"/>
                    <a:pt x="53" y="169"/>
                    <a:pt x="53" y="168"/>
                  </a:cubicBezTo>
                  <a:cubicBezTo>
                    <a:pt x="52" y="167"/>
                    <a:pt x="55" y="166"/>
                    <a:pt x="61" y="165"/>
                  </a:cubicBezTo>
                  <a:cubicBezTo>
                    <a:pt x="67" y="165"/>
                    <a:pt x="74" y="165"/>
                    <a:pt x="82" y="166"/>
                  </a:cubicBezTo>
                  <a:cubicBezTo>
                    <a:pt x="89" y="167"/>
                    <a:pt x="94" y="168"/>
                    <a:pt x="97" y="169"/>
                  </a:cubicBezTo>
                  <a:cubicBezTo>
                    <a:pt x="176" y="168"/>
                    <a:pt x="176" y="168"/>
                    <a:pt x="176" y="168"/>
                  </a:cubicBezTo>
                  <a:cubicBezTo>
                    <a:pt x="177" y="167"/>
                    <a:pt x="178" y="167"/>
                    <a:pt x="179" y="167"/>
                  </a:cubicBezTo>
                  <a:cubicBezTo>
                    <a:pt x="180" y="167"/>
                    <a:pt x="181" y="166"/>
                    <a:pt x="182" y="166"/>
                  </a:cubicBezTo>
                  <a:cubicBezTo>
                    <a:pt x="184" y="165"/>
                    <a:pt x="186" y="165"/>
                    <a:pt x="187" y="165"/>
                  </a:cubicBezTo>
                  <a:cubicBezTo>
                    <a:pt x="190" y="164"/>
                    <a:pt x="192" y="165"/>
                    <a:pt x="196" y="165"/>
                  </a:cubicBezTo>
                  <a:cubicBezTo>
                    <a:pt x="202" y="166"/>
                    <a:pt x="205" y="167"/>
                    <a:pt x="206" y="168"/>
                  </a:cubicBezTo>
                  <a:cubicBezTo>
                    <a:pt x="207" y="169"/>
                    <a:pt x="206" y="171"/>
                    <a:pt x="205" y="173"/>
                  </a:cubicBezTo>
                  <a:cubicBezTo>
                    <a:pt x="204" y="174"/>
                    <a:pt x="204" y="175"/>
                    <a:pt x="204" y="175"/>
                  </a:cubicBezTo>
                  <a:cubicBezTo>
                    <a:pt x="203" y="176"/>
                    <a:pt x="203" y="176"/>
                    <a:pt x="203" y="177"/>
                  </a:cubicBezTo>
                  <a:cubicBezTo>
                    <a:pt x="200" y="187"/>
                    <a:pt x="197" y="199"/>
                    <a:pt x="194" y="212"/>
                  </a:cubicBezTo>
                  <a:cubicBezTo>
                    <a:pt x="192" y="224"/>
                    <a:pt x="190" y="232"/>
                    <a:pt x="189" y="237"/>
                  </a:cubicBezTo>
                  <a:cubicBezTo>
                    <a:pt x="194" y="237"/>
                    <a:pt x="197" y="238"/>
                    <a:pt x="200" y="239"/>
                  </a:cubicBezTo>
                  <a:cubicBezTo>
                    <a:pt x="202" y="241"/>
                    <a:pt x="203" y="242"/>
                    <a:pt x="204" y="243"/>
                  </a:cubicBezTo>
                  <a:cubicBezTo>
                    <a:pt x="204" y="245"/>
                    <a:pt x="203" y="246"/>
                    <a:pt x="202" y="247"/>
                  </a:cubicBezTo>
                  <a:cubicBezTo>
                    <a:pt x="200" y="249"/>
                    <a:pt x="198" y="249"/>
                    <a:pt x="195" y="249"/>
                  </a:cubicBezTo>
                  <a:cubicBezTo>
                    <a:pt x="96" y="249"/>
                    <a:pt x="96" y="249"/>
                    <a:pt x="96" y="249"/>
                  </a:cubicBezTo>
                  <a:cubicBezTo>
                    <a:pt x="94" y="261"/>
                    <a:pt x="91" y="267"/>
                    <a:pt x="87" y="268"/>
                  </a:cubicBezTo>
                  <a:cubicBezTo>
                    <a:pt x="83" y="269"/>
                    <a:pt x="80" y="263"/>
                    <a:pt x="80" y="252"/>
                  </a:cubicBezTo>
                  <a:cubicBezTo>
                    <a:pt x="77" y="185"/>
                    <a:pt x="77" y="185"/>
                    <a:pt x="77" y="185"/>
                  </a:cubicBezTo>
                  <a:cubicBezTo>
                    <a:pt x="76" y="182"/>
                    <a:pt x="74" y="179"/>
                    <a:pt x="71" y="177"/>
                  </a:cubicBezTo>
                  <a:close/>
                  <a:moveTo>
                    <a:pt x="96" y="242"/>
                  </a:moveTo>
                  <a:cubicBezTo>
                    <a:pt x="161" y="241"/>
                    <a:pt x="161" y="241"/>
                    <a:pt x="161" y="241"/>
                  </a:cubicBezTo>
                  <a:cubicBezTo>
                    <a:pt x="164" y="241"/>
                    <a:pt x="166" y="240"/>
                    <a:pt x="168" y="240"/>
                  </a:cubicBezTo>
                  <a:cubicBezTo>
                    <a:pt x="169" y="240"/>
                    <a:pt x="170" y="240"/>
                    <a:pt x="172" y="239"/>
                  </a:cubicBezTo>
                  <a:cubicBezTo>
                    <a:pt x="179" y="237"/>
                    <a:pt x="179" y="237"/>
                    <a:pt x="179" y="237"/>
                  </a:cubicBezTo>
                  <a:cubicBezTo>
                    <a:pt x="182" y="176"/>
                    <a:pt x="182" y="176"/>
                    <a:pt x="182" y="176"/>
                  </a:cubicBezTo>
                  <a:cubicBezTo>
                    <a:pt x="99" y="177"/>
                    <a:pt x="99" y="177"/>
                    <a:pt x="99" y="177"/>
                  </a:cubicBezTo>
                  <a:cubicBezTo>
                    <a:pt x="98" y="177"/>
                    <a:pt x="98" y="177"/>
                    <a:pt x="98" y="177"/>
                  </a:cubicBezTo>
                  <a:cubicBezTo>
                    <a:pt x="97" y="178"/>
                    <a:pt x="96" y="179"/>
                    <a:pt x="96" y="179"/>
                  </a:cubicBezTo>
                  <a:cubicBezTo>
                    <a:pt x="95" y="179"/>
                    <a:pt x="95" y="180"/>
                    <a:pt x="95" y="181"/>
                  </a:cubicBezTo>
                  <a:cubicBezTo>
                    <a:pt x="95" y="194"/>
                    <a:pt x="95" y="194"/>
                    <a:pt x="95" y="194"/>
                  </a:cubicBezTo>
                  <a:lnTo>
                    <a:pt x="96" y="242"/>
                  </a:lnTo>
                  <a:close/>
                  <a:moveTo>
                    <a:pt x="176" y="17"/>
                  </a:moveTo>
                  <a:cubicBezTo>
                    <a:pt x="172" y="14"/>
                    <a:pt x="166" y="11"/>
                    <a:pt x="157" y="8"/>
                  </a:cubicBezTo>
                  <a:cubicBezTo>
                    <a:pt x="152" y="6"/>
                    <a:pt x="151" y="4"/>
                    <a:pt x="152" y="3"/>
                  </a:cubicBezTo>
                  <a:cubicBezTo>
                    <a:pt x="154" y="2"/>
                    <a:pt x="157" y="1"/>
                    <a:pt x="164" y="0"/>
                  </a:cubicBezTo>
                  <a:cubicBezTo>
                    <a:pt x="174" y="2"/>
                    <a:pt x="182" y="4"/>
                    <a:pt x="188" y="5"/>
                  </a:cubicBezTo>
                  <a:cubicBezTo>
                    <a:pt x="193" y="7"/>
                    <a:pt x="197" y="8"/>
                    <a:pt x="199" y="10"/>
                  </a:cubicBezTo>
                  <a:cubicBezTo>
                    <a:pt x="202" y="11"/>
                    <a:pt x="203" y="12"/>
                    <a:pt x="203" y="14"/>
                  </a:cubicBezTo>
                  <a:cubicBezTo>
                    <a:pt x="204" y="15"/>
                    <a:pt x="204" y="17"/>
                    <a:pt x="203" y="19"/>
                  </a:cubicBezTo>
                  <a:cubicBezTo>
                    <a:pt x="203" y="24"/>
                    <a:pt x="203" y="24"/>
                    <a:pt x="203" y="24"/>
                  </a:cubicBezTo>
                  <a:cubicBezTo>
                    <a:pt x="202" y="102"/>
                    <a:pt x="202" y="102"/>
                    <a:pt x="202" y="102"/>
                  </a:cubicBezTo>
                  <a:cubicBezTo>
                    <a:pt x="220" y="102"/>
                    <a:pt x="220" y="102"/>
                    <a:pt x="220" y="102"/>
                  </a:cubicBezTo>
                  <a:cubicBezTo>
                    <a:pt x="222" y="102"/>
                    <a:pt x="223" y="101"/>
                    <a:pt x="225" y="101"/>
                  </a:cubicBezTo>
                  <a:cubicBezTo>
                    <a:pt x="226" y="100"/>
                    <a:pt x="227" y="99"/>
                    <a:pt x="228" y="99"/>
                  </a:cubicBezTo>
                  <a:cubicBezTo>
                    <a:pt x="230" y="97"/>
                    <a:pt x="232" y="96"/>
                    <a:pt x="233" y="95"/>
                  </a:cubicBezTo>
                  <a:cubicBezTo>
                    <a:pt x="236" y="95"/>
                    <a:pt x="240" y="95"/>
                    <a:pt x="245" y="95"/>
                  </a:cubicBezTo>
                  <a:cubicBezTo>
                    <a:pt x="250" y="96"/>
                    <a:pt x="253" y="97"/>
                    <a:pt x="256" y="99"/>
                  </a:cubicBezTo>
                  <a:cubicBezTo>
                    <a:pt x="258" y="100"/>
                    <a:pt x="260" y="102"/>
                    <a:pt x="260" y="104"/>
                  </a:cubicBezTo>
                  <a:cubicBezTo>
                    <a:pt x="260" y="105"/>
                    <a:pt x="259" y="107"/>
                    <a:pt x="258" y="108"/>
                  </a:cubicBezTo>
                  <a:cubicBezTo>
                    <a:pt x="256" y="109"/>
                    <a:pt x="253" y="110"/>
                    <a:pt x="250" y="110"/>
                  </a:cubicBezTo>
                  <a:cubicBezTo>
                    <a:pt x="202" y="110"/>
                    <a:pt x="202" y="110"/>
                    <a:pt x="202" y="110"/>
                  </a:cubicBezTo>
                  <a:cubicBezTo>
                    <a:pt x="202" y="120"/>
                    <a:pt x="202" y="120"/>
                    <a:pt x="202" y="120"/>
                  </a:cubicBezTo>
                  <a:cubicBezTo>
                    <a:pt x="201" y="129"/>
                    <a:pt x="199" y="136"/>
                    <a:pt x="197" y="142"/>
                  </a:cubicBezTo>
                  <a:cubicBezTo>
                    <a:pt x="195" y="148"/>
                    <a:pt x="193" y="151"/>
                    <a:pt x="191" y="153"/>
                  </a:cubicBezTo>
                  <a:cubicBezTo>
                    <a:pt x="189" y="155"/>
                    <a:pt x="187" y="154"/>
                    <a:pt x="186" y="151"/>
                  </a:cubicBezTo>
                  <a:cubicBezTo>
                    <a:pt x="185" y="147"/>
                    <a:pt x="184" y="141"/>
                    <a:pt x="184" y="133"/>
                  </a:cubicBezTo>
                  <a:cubicBezTo>
                    <a:pt x="184" y="26"/>
                    <a:pt x="184" y="26"/>
                    <a:pt x="184" y="26"/>
                  </a:cubicBezTo>
                  <a:cubicBezTo>
                    <a:pt x="184" y="23"/>
                    <a:pt x="181" y="20"/>
                    <a:pt x="176"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4" name="Freeform 20"/>
            <p:cNvSpPr>
              <a:spLocks noEditPoints="1"/>
            </p:cNvSpPr>
            <p:nvPr/>
          </p:nvSpPr>
          <p:spPr bwMode="invGray">
            <a:xfrm>
              <a:off x="1695262" y="4970205"/>
              <a:ext cx="195921" cy="195311"/>
            </a:xfrm>
            <a:custGeom>
              <a:avLst/>
              <a:gdLst/>
              <a:ahLst/>
              <a:cxnLst>
                <a:cxn ang="0">
                  <a:pos x="86" y="53"/>
                </a:cxn>
                <a:cxn ang="0">
                  <a:pos x="75" y="43"/>
                </a:cxn>
                <a:cxn ang="0">
                  <a:pos x="71" y="35"/>
                </a:cxn>
                <a:cxn ang="0">
                  <a:pos x="85" y="37"/>
                </a:cxn>
                <a:cxn ang="0">
                  <a:pos x="111" y="52"/>
                </a:cxn>
                <a:cxn ang="0">
                  <a:pos x="111" y="63"/>
                </a:cxn>
                <a:cxn ang="0">
                  <a:pos x="104" y="75"/>
                </a:cxn>
                <a:cxn ang="0">
                  <a:pos x="96" y="90"/>
                </a:cxn>
                <a:cxn ang="0">
                  <a:pos x="91" y="100"/>
                </a:cxn>
                <a:cxn ang="0">
                  <a:pos x="104" y="116"/>
                </a:cxn>
                <a:cxn ang="0">
                  <a:pos x="122" y="132"/>
                </a:cxn>
                <a:cxn ang="0">
                  <a:pos x="130" y="138"/>
                </a:cxn>
                <a:cxn ang="0">
                  <a:pos x="138" y="144"/>
                </a:cxn>
                <a:cxn ang="0">
                  <a:pos x="147" y="159"/>
                </a:cxn>
                <a:cxn ang="0">
                  <a:pos x="150" y="171"/>
                </a:cxn>
                <a:cxn ang="0">
                  <a:pos x="149" y="179"/>
                </a:cxn>
                <a:cxn ang="0">
                  <a:pos x="144" y="181"/>
                </a:cxn>
                <a:cxn ang="0">
                  <a:pos x="139" y="178"/>
                </a:cxn>
                <a:cxn ang="0">
                  <a:pos x="118" y="150"/>
                </a:cxn>
                <a:cxn ang="0">
                  <a:pos x="86" y="108"/>
                </a:cxn>
                <a:cxn ang="0">
                  <a:pos x="50" y="151"/>
                </a:cxn>
                <a:cxn ang="0">
                  <a:pos x="10" y="185"/>
                </a:cxn>
                <a:cxn ang="0">
                  <a:pos x="1" y="189"/>
                </a:cxn>
                <a:cxn ang="0">
                  <a:pos x="6" y="182"/>
                </a:cxn>
                <a:cxn ang="0">
                  <a:pos x="51" y="131"/>
                </a:cxn>
                <a:cxn ang="0">
                  <a:pos x="89" y="61"/>
                </a:cxn>
                <a:cxn ang="0">
                  <a:pos x="89" y="59"/>
                </a:cxn>
                <a:cxn ang="0">
                  <a:pos x="86" y="53"/>
                </a:cxn>
                <a:cxn ang="0">
                  <a:pos x="190" y="20"/>
                </a:cxn>
                <a:cxn ang="0">
                  <a:pos x="171" y="8"/>
                </a:cxn>
                <a:cxn ang="0">
                  <a:pos x="164" y="3"/>
                </a:cxn>
                <a:cxn ang="0">
                  <a:pos x="174" y="0"/>
                </a:cxn>
                <a:cxn ang="0">
                  <a:pos x="191" y="4"/>
                </a:cxn>
                <a:cxn ang="0">
                  <a:pos x="206" y="8"/>
                </a:cxn>
                <a:cxn ang="0">
                  <a:pos x="215" y="14"/>
                </a:cxn>
                <a:cxn ang="0">
                  <a:pos x="215" y="21"/>
                </a:cxn>
                <a:cxn ang="0">
                  <a:pos x="215" y="25"/>
                </a:cxn>
                <a:cxn ang="0">
                  <a:pos x="215" y="138"/>
                </a:cxn>
                <a:cxn ang="0">
                  <a:pos x="219" y="138"/>
                </a:cxn>
                <a:cxn ang="0">
                  <a:pos x="226" y="138"/>
                </a:cxn>
                <a:cxn ang="0">
                  <a:pos x="232" y="136"/>
                </a:cxn>
                <a:cxn ang="0">
                  <a:pos x="236" y="134"/>
                </a:cxn>
                <a:cxn ang="0">
                  <a:pos x="243" y="131"/>
                </a:cxn>
                <a:cxn ang="0">
                  <a:pos x="260" y="131"/>
                </a:cxn>
                <a:cxn ang="0">
                  <a:pos x="269" y="133"/>
                </a:cxn>
                <a:cxn ang="0">
                  <a:pos x="272" y="138"/>
                </a:cxn>
                <a:cxn ang="0">
                  <a:pos x="270" y="144"/>
                </a:cxn>
                <a:cxn ang="0">
                  <a:pos x="264" y="146"/>
                </a:cxn>
                <a:cxn ang="0">
                  <a:pos x="215" y="147"/>
                </a:cxn>
                <a:cxn ang="0">
                  <a:pos x="215" y="209"/>
                </a:cxn>
                <a:cxn ang="0">
                  <a:pos x="213" y="242"/>
                </a:cxn>
                <a:cxn ang="0">
                  <a:pos x="209" y="261"/>
                </a:cxn>
                <a:cxn ang="0">
                  <a:pos x="201" y="271"/>
                </a:cxn>
                <a:cxn ang="0">
                  <a:pos x="197" y="258"/>
                </a:cxn>
                <a:cxn ang="0">
                  <a:pos x="197" y="29"/>
                </a:cxn>
                <a:cxn ang="0">
                  <a:pos x="190" y="20"/>
                </a:cxn>
              </a:cxnLst>
              <a:rect l="0" t="0" r="r" b="b"/>
              <a:pathLst>
                <a:path w="272" h="271">
                  <a:moveTo>
                    <a:pt x="86" y="53"/>
                  </a:moveTo>
                  <a:cubicBezTo>
                    <a:pt x="84" y="50"/>
                    <a:pt x="80" y="47"/>
                    <a:pt x="75" y="43"/>
                  </a:cubicBezTo>
                  <a:cubicBezTo>
                    <a:pt x="70" y="39"/>
                    <a:pt x="68" y="36"/>
                    <a:pt x="71" y="35"/>
                  </a:cubicBezTo>
                  <a:cubicBezTo>
                    <a:pt x="73" y="34"/>
                    <a:pt x="78" y="35"/>
                    <a:pt x="85" y="37"/>
                  </a:cubicBezTo>
                  <a:cubicBezTo>
                    <a:pt x="100" y="43"/>
                    <a:pt x="108" y="48"/>
                    <a:pt x="111" y="52"/>
                  </a:cubicBezTo>
                  <a:cubicBezTo>
                    <a:pt x="113" y="54"/>
                    <a:pt x="113" y="58"/>
                    <a:pt x="111" y="63"/>
                  </a:cubicBezTo>
                  <a:cubicBezTo>
                    <a:pt x="109" y="66"/>
                    <a:pt x="107" y="70"/>
                    <a:pt x="104" y="75"/>
                  </a:cubicBezTo>
                  <a:cubicBezTo>
                    <a:pt x="103" y="78"/>
                    <a:pt x="100" y="84"/>
                    <a:pt x="96" y="90"/>
                  </a:cubicBezTo>
                  <a:cubicBezTo>
                    <a:pt x="91" y="100"/>
                    <a:pt x="91" y="100"/>
                    <a:pt x="91" y="100"/>
                  </a:cubicBezTo>
                  <a:cubicBezTo>
                    <a:pt x="94" y="105"/>
                    <a:pt x="98" y="111"/>
                    <a:pt x="104" y="116"/>
                  </a:cubicBezTo>
                  <a:cubicBezTo>
                    <a:pt x="108" y="120"/>
                    <a:pt x="114" y="126"/>
                    <a:pt x="122" y="132"/>
                  </a:cubicBezTo>
                  <a:cubicBezTo>
                    <a:pt x="130" y="138"/>
                    <a:pt x="130" y="138"/>
                    <a:pt x="130" y="138"/>
                  </a:cubicBezTo>
                  <a:cubicBezTo>
                    <a:pt x="133" y="140"/>
                    <a:pt x="136" y="142"/>
                    <a:pt x="138" y="144"/>
                  </a:cubicBezTo>
                  <a:cubicBezTo>
                    <a:pt x="140" y="147"/>
                    <a:pt x="143" y="152"/>
                    <a:pt x="147" y="159"/>
                  </a:cubicBezTo>
                  <a:cubicBezTo>
                    <a:pt x="149" y="163"/>
                    <a:pt x="150" y="167"/>
                    <a:pt x="150" y="171"/>
                  </a:cubicBezTo>
                  <a:cubicBezTo>
                    <a:pt x="151" y="174"/>
                    <a:pt x="150" y="177"/>
                    <a:pt x="149" y="179"/>
                  </a:cubicBezTo>
                  <a:cubicBezTo>
                    <a:pt x="148" y="180"/>
                    <a:pt x="146" y="181"/>
                    <a:pt x="144" y="181"/>
                  </a:cubicBezTo>
                  <a:cubicBezTo>
                    <a:pt x="143" y="181"/>
                    <a:pt x="141" y="180"/>
                    <a:pt x="139" y="178"/>
                  </a:cubicBezTo>
                  <a:cubicBezTo>
                    <a:pt x="118" y="150"/>
                    <a:pt x="118" y="150"/>
                    <a:pt x="118" y="150"/>
                  </a:cubicBezTo>
                  <a:cubicBezTo>
                    <a:pt x="86" y="108"/>
                    <a:pt x="86" y="108"/>
                    <a:pt x="86" y="108"/>
                  </a:cubicBezTo>
                  <a:cubicBezTo>
                    <a:pt x="76" y="123"/>
                    <a:pt x="64" y="137"/>
                    <a:pt x="50" y="151"/>
                  </a:cubicBezTo>
                  <a:cubicBezTo>
                    <a:pt x="37" y="164"/>
                    <a:pt x="24" y="176"/>
                    <a:pt x="10" y="185"/>
                  </a:cubicBezTo>
                  <a:cubicBezTo>
                    <a:pt x="5" y="188"/>
                    <a:pt x="2" y="190"/>
                    <a:pt x="1" y="189"/>
                  </a:cubicBezTo>
                  <a:cubicBezTo>
                    <a:pt x="0" y="188"/>
                    <a:pt x="2" y="185"/>
                    <a:pt x="6" y="182"/>
                  </a:cubicBezTo>
                  <a:cubicBezTo>
                    <a:pt x="22" y="167"/>
                    <a:pt x="37" y="151"/>
                    <a:pt x="51" y="131"/>
                  </a:cubicBezTo>
                  <a:cubicBezTo>
                    <a:pt x="69" y="107"/>
                    <a:pt x="81" y="83"/>
                    <a:pt x="89" y="61"/>
                  </a:cubicBezTo>
                  <a:cubicBezTo>
                    <a:pt x="89" y="59"/>
                    <a:pt x="89" y="59"/>
                    <a:pt x="89" y="59"/>
                  </a:cubicBezTo>
                  <a:cubicBezTo>
                    <a:pt x="89" y="57"/>
                    <a:pt x="87" y="55"/>
                    <a:pt x="86" y="53"/>
                  </a:cubicBezTo>
                  <a:close/>
                  <a:moveTo>
                    <a:pt x="190" y="20"/>
                  </a:moveTo>
                  <a:cubicBezTo>
                    <a:pt x="186" y="17"/>
                    <a:pt x="180" y="13"/>
                    <a:pt x="171" y="8"/>
                  </a:cubicBezTo>
                  <a:cubicBezTo>
                    <a:pt x="166" y="6"/>
                    <a:pt x="164" y="4"/>
                    <a:pt x="164" y="3"/>
                  </a:cubicBezTo>
                  <a:cubicBezTo>
                    <a:pt x="164" y="1"/>
                    <a:pt x="168" y="0"/>
                    <a:pt x="174" y="0"/>
                  </a:cubicBezTo>
                  <a:cubicBezTo>
                    <a:pt x="179" y="1"/>
                    <a:pt x="185" y="2"/>
                    <a:pt x="191" y="4"/>
                  </a:cubicBezTo>
                  <a:cubicBezTo>
                    <a:pt x="195" y="5"/>
                    <a:pt x="200" y="6"/>
                    <a:pt x="206" y="8"/>
                  </a:cubicBezTo>
                  <a:cubicBezTo>
                    <a:pt x="211" y="10"/>
                    <a:pt x="213" y="12"/>
                    <a:pt x="215" y="14"/>
                  </a:cubicBezTo>
                  <a:cubicBezTo>
                    <a:pt x="215" y="16"/>
                    <a:pt x="216" y="18"/>
                    <a:pt x="215" y="21"/>
                  </a:cubicBezTo>
                  <a:cubicBezTo>
                    <a:pt x="215" y="25"/>
                    <a:pt x="215" y="25"/>
                    <a:pt x="215" y="25"/>
                  </a:cubicBezTo>
                  <a:cubicBezTo>
                    <a:pt x="215" y="138"/>
                    <a:pt x="215" y="138"/>
                    <a:pt x="215" y="138"/>
                  </a:cubicBezTo>
                  <a:cubicBezTo>
                    <a:pt x="219" y="138"/>
                    <a:pt x="219" y="138"/>
                    <a:pt x="219" y="138"/>
                  </a:cubicBezTo>
                  <a:cubicBezTo>
                    <a:pt x="226" y="138"/>
                    <a:pt x="226" y="138"/>
                    <a:pt x="226" y="138"/>
                  </a:cubicBezTo>
                  <a:cubicBezTo>
                    <a:pt x="228" y="137"/>
                    <a:pt x="230" y="137"/>
                    <a:pt x="232" y="136"/>
                  </a:cubicBezTo>
                  <a:cubicBezTo>
                    <a:pt x="233" y="136"/>
                    <a:pt x="234" y="135"/>
                    <a:pt x="236" y="134"/>
                  </a:cubicBezTo>
                  <a:cubicBezTo>
                    <a:pt x="238" y="132"/>
                    <a:pt x="241" y="132"/>
                    <a:pt x="243" y="131"/>
                  </a:cubicBezTo>
                  <a:cubicBezTo>
                    <a:pt x="247" y="130"/>
                    <a:pt x="253" y="130"/>
                    <a:pt x="260" y="131"/>
                  </a:cubicBezTo>
                  <a:cubicBezTo>
                    <a:pt x="264" y="131"/>
                    <a:pt x="267" y="132"/>
                    <a:pt x="269" y="133"/>
                  </a:cubicBezTo>
                  <a:cubicBezTo>
                    <a:pt x="271" y="135"/>
                    <a:pt x="272" y="136"/>
                    <a:pt x="272" y="138"/>
                  </a:cubicBezTo>
                  <a:cubicBezTo>
                    <a:pt x="272" y="140"/>
                    <a:pt x="271" y="142"/>
                    <a:pt x="270" y="144"/>
                  </a:cubicBezTo>
                  <a:cubicBezTo>
                    <a:pt x="268" y="145"/>
                    <a:pt x="266" y="146"/>
                    <a:pt x="264" y="146"/>
                  </a:cubicBezTo>
                  <a:cubicBezTo>
                    <a:pt x="215" y="147"/>
                    <a:pt x="215" y="147"/>
                    <a:pt x="215" y="147"/>
                  </a:cubicBezTo>
                  <a:cubicBezTo>
                    <a:pt x="215" y="209"/>
                    <a:pt x="215" y="209"/>
                    <a:pt x="215" y="209"/>
                  </a:cubicBezTo>
                  <a:cubicBezTo>
                    <a:pt x="214" y="222"/>
                    <a:pt x="214" y="233"/>
                    <a:pt x="213" y="242"/>
                  </a:cubicBezTo>
                  <a:cubicBezTo>
                    <a:pt x="212" y="248"/>
                    <a:pt x="211" y="255"/>
                    <a:pt x="209" y="261"/>
                  </a:cubicBezTo>
                  <a:cubicBezTo>
                    <a:pt x="206" y="267"/>
                    <a:pt x="204" y="270"/>
                    <a:pt x="201" y="271"/>
                  </a:cubicBezTo>
                  <a:cubicBezTo>
                    <a:pt x="199" y="271"/>
                    <a:pt x="197" y="267"/>
                    <a:pt x="197" y="258"/>
                  </a:cubicBezTo>
                  <a:cubicBezTo>
                    <a:pt x="197" y="29"/>
                    <a:pt x="197" y="29"/>
                    <a:pt x="197" y="29"/>
                  </a:cubicBezTo>
                  <a:cubicBezTo>
                    <a:pt x="197" y="26"/>
                    <a:pt x="195" y="23"/>
                    <a:pt x="190"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5" name="Freeform 21"/>
            <p:cNvSpPr>
              <a:spLocks noEditPoints="1"/>
            </p:cNvSpPr>
            <p:nvPr/>
          </p:nvSpPr>
          <p:spPr bwMode="invGray">
            <a:xfrm>
              <a:off x="1909188" y="4970205"/>
              <a:ext cx="186765" cy="196837"/>
            </a:xfrm>
            <a:custGeom>
              <a:avLst/>
              <a:gdLst/>
              <a:ahLst/>
              <a:cxnLst>
                <a:cxn ang="0">
                  <a:pos x="125" y="47"/>
                </a:cxn>
                <a:cxn ang="0">
                  <a:pos x="145" y="44"/>
                </a:cxn>
                <a:cxn ang="0">
                  <a:pos x="161" y="51"/>
                </a:cxn>
                <a:cxn ang="0">
                  <a:pos x="149" y="58"/>
                </a:cxn>
                <a:cxn ang="0">
                  <a:pos x="84" y="60"/>
                </a:cxn>
                <a:cxn ang="0">
                  <a:pos x="89" y="73"/>
                </a:cxn>
                <a:cxn ang="0">
                  <a:pos x="89" y="77"/>
                </a:cxn>
                <a:cxn ang="0">
                  <a:pos x="134" y="119"/>
                </a:cxn>
                <a:cxn ang="0">
                  <a:pos x="83" y="156"/>
                </a:cxn>
                <a:cxn ang="0">
                  <a:pos x="29" y="119"/>
                </a:cxn>
                <a:cxn ang="0">
                  <a:pos x="75" y="76"/>
                </a:cxn>
                <a:cxn ang="0">
                  <a:pos x="74" y="61"/>
                </a:cxn>
                <a:cxn ang="0">
                  <a:pos x="38" y="64"/>
                </a:cxn>
                <a:cxn ang="0">
                  <a:pos x="32" y="66"/>
                </a:cxn>
                <a:cxn ang="0">
                  <a:pos x="7" y="58"/>
                </a:cxn>
                <a:cxn ang="0">
                  <a:pos x="10" y="51"/>
                </a:cxn>
                <a:cxn ang="0">
                  <a:pos x="109" y="52"/>
                </a:cxn>
                <a:cxn ang="0">
                  <a:pos x="121" y="49"/>
                </a:cxn>
                <a:cxn ang="0">
                  <a:pos x="44" y="17"/>
                </a:cxn>
                <a:cxn ang="0">
                  <a:pos x="50" y="12"/>
                </a:cxn>
                <a:cxn ang="0">
                  <a:pos x="102" y="14"/>
                </a:cxn>
                <a:cxn ang="0">
                  <a:pos x="114" y="21"/>
                </a:cxn>
                <a:cxn ang="0">
                  <a:pos x="99" y="28"/>
                </a:cxn>
                <a:cxn ang="0">
                  <a:pos x="56" y="25"/>
                </a:cxn>
                <a:cxn ang="0">
                  <a:pos x="45" y="114"/>
                </a:cxn>
                <a:cxn ang="0">
                  <a:pos x="82" y="144"/>
                </a:cxn>
                <a:cxn ang="0">
                  <a:pos x="118" y="114"/>
                </a:cxn>
                <a:cxn ang="0">
                  <a:pos x="82" y="85"/>
                </a:cxn>
                <a:cxn ang="0">
                  <a:pos x="80" y="182"/>
                </a:cxn>
                <a:cxn ang="0">
                  <a:pos x="58" y="172"/>
                </a:cxn>
                <a:cxn ang="0">
                  <a:pos x="98" y="173"/>
                </a:cxn>
                <a:cxn ang="0">
                  <a:pos x="102" y="182"/>
                </a:cxn>
                <a:cxn ang="0">
                  <a:pos x="182" y="197"/>
                </a:cxn>
                <a:cxn ang="0">
                  <a:pos x="178" y="169"/>
                </a:cxn>
                <a:cxn ang="0">
                  <a:pos x="159" y="159"/>
                </a:cxn>
                <a:cxn ang="0">
                  <a:pos x="197" y="161"/>
                </a:cxn>
                <a:cxn ang="0">
                  <a:pos x="199" y="172"/>
                </a:cxn>
                <a:cxn ang="0">
                  <a:pos x="199" y="230"/>
                </a:cxn>
                <a:cxn ang="0">
                  <a:pos x="188" y="270"/>
                </a:cxn>
                <a:cxn ang="0">
                  <a:pos x="101" y="254"/>
                </a:cxn>
                <a:cxn ang="0">
                  <a:pos x="85" y="261"/>
                </a:cxn>
                <a:cxn ang="0">
                  <a:pos x="85" y="189"/>
                </a:cxn>
                <a:cxn ang="0">
                  <a:pos x="102" y="246"/>
                </a:cxn>
                <a:cxn ang="0">
                  <a:pos x="182" y="205"/>
                </a:cxn>
                <a:cxn ang="0">
                  <a:pos x="102" y="246"/>
                </a:cxn>
                <a:cxn ang="0">
                  <a:pos x="161" y="8"/>
                </a:cxn>
                <a:cxn ang="0">
                  <a:pos x="165" y="0"/>
                </a:cxn>
                <a:cxn ang="0">
                  <a:pos x="184" y="4"/>
                </a:cxn>
                <a:cxn ang="0">
                  <a:pos x="201" y="12"/>
                </a:cxn>
                <a:cxn ang="0">
                  <a:pos x="201" y="23"/>
                </a:cxn>
                <a:cxn ang="0">
                  <a:pos x="213" y="103"/>
                </a:cxn>
                <a:cxn ang="0">
                  <a:pos x="222" y="99"/>
                </a:cxn>
                <a:cxn ang="0">
                  <a:pos x="248" y="95"/>
                </a:cxn>
                <a:cxn ang="0">
                  <a:pos x="259" y="103"/>
                </a:cxn>
                <a:cxn ang="0">
                  <a:pos x="251" y="110"/>
                </a:cxn>
                <a:cxn ang="0">
                  <a:pos x="199" y="127"/>
                </a:cxn>
                <a:cxn ang="0">
                  <a:pos x="187" y="151"/>
                </a:cxn>
                <a:cxn ang="0">
                  <a:pos x="183" y="26"/>
                </a:cxn>
              </a:cxnLst>
              <a:rect l="0" t="0" r="r" b="b"/>
              <a:pathLst>
                <a:path w="259" h="273">
                  <a:moveTo>
                    <a:pt x="121" y="49"/>
                  </a:moveTo>
                  <a:cubicBezTo>
                    <a:pt x="122" y="49"/>
                    <a:pt x="123" y="48"/>
                    <a:pt x="125" y="47"/>
                  </a:cubicBezTo>
                  <a:cubicBezTo>
                    <a:pt x="127" y="46"/>
                    <a:pt x="129" y="45"/>
                    <a:pt x="131" y="45"/>
                  </a:cubicBezTo>
                  <a:cubicBezTo>
                    <a:pt x="134" y="44"/>
                    <a:pt x="139" y="44"/>
                    <a:pt x="145" y="44"/>
                  </a:cubicBezTo>
                  <a:cubicBezTo>
                    <a:pt x="150" y="44"/>
                    <a:pt x="154" y="44"/>
                    <a:pt x="156" y="46"/>
                  </a:cubicBezTo>
                  <a:cubicBezTo>
                    <a:pt x="159" y="47"/>
                    <a:pt x="161" y="49"/>
                    <a:pt x="161" y="51"/>
                  </a:cubicBezTo>
                  <a:cubicBezTo>
                    <a:pt x="161" y="52"/>
                    <a:pt x="160" y="54"/>
                    <a:pt x="158" y="55"/>
                  </a:cubicBezTo>
                  <a:cubicBezTo>
                    <a:pt x="155" y="57"/>
                    <a:pt x="152" y="58"/>
                    <a:pt x="149" y="58"/>
                  </a:cubicBezTo>
                  <a:cubicBezTo>
                    <a:pt x="137" y="58"/>
                    <a:pt x="125" y="58"/>
                    <a:pt x="113" y="59"/>
                  </a:cubicBezTo>
                  <a:cubicBezTo>
                    <a:pt x="102" y="59"/>
                    <a:pt x="92" y="60"/>
                    <a:pt x="84" y="60"/>
                  </a:cubicBezTo>
                  <a:cubicBezTo>
                    <a:pt x="87" y="63"/>
                    <a:pt x="89" y="65"/>
                    <a:pt x="90" y="68"/>
                  </a:cubicBezTo>
                  <a:cubicBezTo>
                    <a:pt x="90" y="69"/>
                    <a:pt x="90" y="71"/>
                    <a:pt x="89" y="73"/>
                  </a:cubicBezTo>
                  <a:cubicBezTo>
                    <a:pt x="89" y="73"/>
                    <a:pt x="89" y="74"/>
                    <a:pt x="89" y="75"/>
                  </a:cubicBezTo>
                  <a:cubicBezTo>
                    <a:pt x="89" y="75"/>
                    <a:pt x="89" y="76"/>
                    <a:pt x="89" y="77"/>
                  </a:cubicBezTo>
                  <a:cubicBezTo>
                    <a:pt x="105" y="78"/>
                    <a:pt x="117" y="84"/>
                    <a:pt x="125" y="92"/>
                  </a:cubicBezTo>
                  <a:cubicBezTo>
                    <a:pt x="132" y="100"/>
                    <a:pt x="135" y="109"/>
                    <a:pt x="134" y="119"/>
                  </a:cubicBezTo>
                  <a:cubicBezTo>
                    <a:pt x="133" y="129"/>
                    <a:pt x="128" y="137"/>
                    <a:pt x="119" y="144"/>
                  </a:cubicBezTo>
                  <a:cubicBezTo>
                    <a:pt x="110" y="152"/>
                    <a:pt x="98" y="156"/>
                    <a:pt x="83" y="156"/>
                  </a:cubicBezTo>
                  <a:cubicBezTo>
                    <a:pt x="67" y="156"/>
                    <a:pt x="55" y="152"/>
                    <a:pt x="44" y="144"/>
                  </a:cubicBezTo>
                  <a:cubicBezTo>
                    <a:pt x="35" y="137"/>
                    <a:pt x="30" y="129"/>
                    <a:pt x="29" y="119"/>
                  </a:cubicBezTo>
                  <a:cubicBezTo>
                    <a:pt x="28" y="109"/>
                    <a:pt x="31" y="100"/>
                    <a:pt x="38" y="92"/>
                  </a:cubicBezTo>
                  <a:cubicBezTo>
                    <a:pt x="47" y="83"/>
                    <a:pt x="59" y="78"/>
                    <a:pt x="75" y="76"/>
                  </a:cubicBezTo>
                  <a:cubicBezTo>
                    <a:pt x="78" y="74"/>
                    <a:pt x="79" y="72"/>
                    <a:pt x="78" y="69"/>
                  </a:cubicBezTo>
                  <a:cubicBezTo>
                    <a:pt x="78" y="67"/>
                    <a:pt x="76" y="64"/>
                    <a:pt x="74" y="61"/>
                  </a:cubicBezTo>
                  <a:cubicBezTo>
                    <a:pt x="68" y="61"/>
                    <a:pt x="63" y="61"/>
                    <a:pt x="58" y="62"/>
                  </a:cubicBezTo>
                  <a:cubicBezTo>
                    <a:pt x="52" y="62"/>
                    <a:pt x="45" y="63"/>
                    <a:pt x="38" y="64"/>
                  </a:cubicBezTo>
                  <a:cubicBezTo>
                    <a:pt x="37" y="64"/>
                    <a:pt x="35" y="64"/>
                    <a:pt x="34" y="65"/>
                  </a:cubicBezTo>
                  <a:cubicBezTo>
                    <a:pt x="34" y="65"/>
                    <a:pt x="33" y="65"/>
                    <a:pt x="32" y="66"/>
                  </a:cubicBezTo>
                  <a:cubicBezTo>
                    <a:pt x="30" y="67"/>
                    <a:pt x="27" y="67"/>
                    <a:pt x="25" y="67"/>
                  </a:cubicBezTo>
                  <a:cubicBezTo>
                    <a:pt x="21" y="66"/>
                    <a:pt x="15" y="63"/>
                    <a:pt x="7" y="58"/>
                  </a:cubicBezTo>
                  <a:cubicBezTo>
                    <a:pt x="2" y="55"/>
                    <a:pt x="0" y="53"/>
                    <a:pt x="0" y="52"/>
                  </a:cubicBezTo>
                  <a:cubicBezTo>
                    <a:pt x="1" y="50"/>
                    <a:pt x="4" y="50"/>
                    <a:pt x="10" y="51"/>
                  </a:cubicBezTo>
                  <a:cubicBezTo>
                    <a:pt x="23" y="53"/>
                    <a:pt x="36" y="54"/>
                    <a:pt x="51" y="54"/>
                  </a:cubicBezTo>
                  <a:cubicBezTo>
                    <a:pt x="65" y="54"/>
                    <a:pt x="85" y="54"/>
                    <a:pt x="109" y="52"/>
                  </a:cubicBezTo>
                  <a:cubicBezTo>
                    <a:pt x="113" y="51"/>
                    <a:pt x="113" y="51"/>
                    <a:pt x="113" y="51"/>
                  </a:cubicBezTo>
                  <a:cubicBezTo>
                    <a:pt x="116" y="51"/>
                    <a:pt x="118" y="50"/>
                    <a:pt x="121" y="49"/>
                  </a:cubicBezTo>
                  <a:close/>
                  <a:moveTo>
                    <a:pt x="56" y="25"/>
                  </a:moveTo>
                  <a:cubicBezTo>
                    <a:pt x="52" y="23"/>
                    <a:pt x="48" y="20"/>
                    <a:pt x="44" y="17"/>
                  </a:cubicBezTo>
                  <a:cubicBezTo>
                    <a:pt x="42" y="15"/>
                    <a:pt x="40" y="13"/>
                    <a:pt x="41" y="12"/>
                  </a:cubicBezTo>
                  <a:cubicBezTo>
                    <a:pt x="41" y="11"/>
                    <a:pt x="45" y="11"/>
                    <a:pt x="50" y="12"/>
                  </a:cubicBezTo>
                  <a:cubicBezTo>
                    <a:pt x="57" y="13"/>
                    <a:pt x="63" y="14"/>
                    <a:pt x="68" y="14"/>
                  </a:cubicBezTo>
                  <a:cubicBezTo>
                    <a:pt x="76" y="14"/>
                    <a:pt x="87" y="14"/>
                    <a:pt x="102" y="14"/>
                  </a:cubicBezTo>
                  <a:cubicBezTo>
                    <a:pt x="106" y="14"/>
                    <a:pt x="109" y="15"/>
                    <a:pt x="112" y="17"/>
                  </a:cubicBezTo>
                  <a:cubicBezTo>
                    <a:pt x="114" y="18"/>
                    <a:pt x="115" y="19"/>
                    <a:pt x="114" y="21"/>
                  </a:cubicBezTo>
                  <a:cubicBezTo>
                    <a:pt x="114" y="23"/>
                    <a:pt x="113" y="24"/>
                    <a:pt x="110" y="26"/>
                  </a:cubicBezTo>
                  <a:cubicBezTo>
                    <a:pt x="108" y="27"/>
                    <a:pt x="104" y="28"/>
                    <a:pt x="99" y="28"/>
                  </a:cubicBezTo>
                  <a:cubicBezTo>
                    <a:pt x="65" y="29"/>
                    <a:pt x="65" y="29"/>
                    <a:pt x="65" y="29"/>
                  </a:cubicBezTo>
                  <a:cubicBezTo>
                    <a:pt x="63" y="29"/>
                    <a:pt x="60" y="27"/>
                    <a:pt x="56" y="25"/>
                  </a:cubicBezTo>
                  <a:close/>
                  <a:moveTo>
                    <a:pt x="55" y="94"/>
                  </a:moveTo>
                  <a:cubicBezTo>
                    <a:pt x="48" y="99"/>
                    <a:pt x="45" y="106"/>
                    <a:pt x="45" y="114"/>
                  </a:cubicBezTo>
                  <a:cubicBezTo>
                    <a:pt x="45" y="122"/>
                    <a:pt x="48" y="129"/>
                    <a:pt x="55" y="135"/>
                  </a:cubicBezTo>
                  <a:cubicBezTo>
                    <a:pt x="61" y="141"/>
                    <a:pt x="70" y="144"/>
                    <a:pt x="82" y="144"/>
                  </a:cubicBezTo>
                  <a:cubicBezTo>
                    <a:pt x="93" y="144"/>
                    <a:pt x="103" y="141"/>
                    <a:pt x="109" y="135"/>
                  </a:cubicBezTo>
                  <a:cubicBezTo>
                    <a:pt x="115" y="129"/>
                    <a:pt x="118" y="122"/>
                    <a:pt x="118" y="114"/>
                  </a:cubicBezTo>
                  <a:cubicBezTo>
                    <a:pt x="118" y="106"/>
                    <a:pt x="115" y="99"/>
                    <a:pt x="109" y="94"/>
                  </a:cubicBezTo>
                  <a:cubicBezTo>
                    <a:pt x="103" y="88"/>
                    <a:pt x="93" y="85"/>
                    <a:pt x="82" y="85"/>
                  </a:cubicBezTo>
                  <a:cubicBezTo>
                    <a:pt x="70" y="85"/>
                    <a:pt x="61" y="88"/>
                    <a:pt x="55" y="94"/>
                  </a:cubicBezTo>
                  <a:close/>
                  <a:moveTo>
                    <a:pt x="80" y="182"/>
                  </a:moveTo>
                  <a:cubicBezTo>
                    <a:pt x="77" y="180"/>
                    <a:pt x="73" y="178"/>
                    <a:pt x="66" y="176"/>
                  </a:cubicBezTo>
                  <a:cubicBezTo>
                    <a:pt x="61" y="175"/>
                    <a:pt x="58" y="173"/>
                    <a:pt x="58" y="172"/>
                  </a:cubicBezTo>
                  <a:cubicBezTo>
                    <a:pt x="58" y="170"/>
                    <a:pt x="61" y="169"/>
                    <a:pt x="67" y="168"/>
                  </a:cubicBezTo>
                  <a:cubicBezTo>
                    <a:pt x="83" y="169"/>
                    <a:pt x="94" y="170"/>
                    <a:pt x="98" y="173"/>
                  </a:cubicBezTo>
                  <a:cubicBezTo>
                    <a:pt x="101" y="175"/>
                    <a:pt x="102" y="177"/>
                    <a:pt x="102" y="180"/>
                  </a:cubicBezTo>
                  <a:cubicBezTo>
                    <a:pt x="102" y="182"/>
                    <a:pt x="102" y="182"/>
                    <a:pt x="102" y="182"/>
                  </a:cubicBezTo>
                  <a:cubicBezTo>
                    <a:pt x="102" y="198"/>
                    <a:pt x="102" y="198"/>
                    <a:pt x="102" y="198"/>
                  </a:cubicBezTo>
                  <a:cubicBezTo>
                    <a:pt x="182" y="197"/>
                    <a:pt x="182" y="197"/>
                    <a:pt x="182" y="197"/>
                  </a:cubicBezTo>
                  <a:cubicBezTo>
                    <a:pt x="182" y="175"/>
                    <a:pt x="182" y="175"/>
                    <a:pt x="182" y="175"/>
                  </a:cubicBezTo>
                  <a:cubicBezTo>
                    <a:pt x="182" y="173"/>
                    <a:pt x="181" y="171"/>
                    <a:pt x="178" y="169"/>
                  </a:cubicBezTo>
                  <a:cubicBezTo>
                    <a:pt x="175" y="167"/>
                    <a:pt x="172" y="166"/>
                    <a:pt x="167" y="164"/>
                  </a:cubicBezTo>
                  <a:cubicBezTo>
                    <a:pt x="161" y="162"/>
                    <a:pt x="159" y="161"/>
                    <a:pt x="159" y="159"/>
                  </a:cubicBezTo>
                  <a:cubicBezTo>
                    <a:pt x="159" y="157"/>
                    <a:pt x="162" y="156"/>
                    <a:pt x="170" y="156"/>
                  </a:cubicBezTo>
                  <a:cubicBezTo>
                    <a:pt x="184" y="157"/>
                    <a:pt x="193" y="159"/>
                    <a:pt x="197" y="161"/>
                  </a:cubicBezTo>
                  <a:cubicBezTo>
                    <a:pt x="199" y="163"/>
                    <a:pt x="200" y="165"/>
                    <a:pt x="200" y="169"/>
                  </a:cubicBezTo>
                  <a:cubicBezTo>
                    <a:pt x="199" y="172"/>
                    <a:pt x="199" y="172"/>
                    <a:pt x="199" y="172"/>
                  </a:cubicBezTo>
                  <a:cubicBezTo>
                    <a:pt x="199" y="180"/>
                    <a:pt x="199" y="180"/>
                    <a:pt x="199" y="180"/>
                  </a:cubicBezTo>
                  <a:cubicBezTo>
                    <a:pt x="199" y="204"/>
                    <a:pt x="199" y="221"/>
                    <a:pt x="199" y="230"/>
                  </a:cubicBezTo>
                  <a:cubicBezTo>
                    <a:pt x="198" y="244"/>
                    <a:pt x="197" y="254"/>
                    <a:pt x="196" y="260"/>
                  </a:cubicBezTo>
                  <a:cubicBezTo>
                    <a:pt x="193" y="266"/>
                    <a:pt x="190" y="269"/>
                    <a:pt x="188" y="270"/>
                  </a:cubicBezTo>
                  <a:cubicBezTo>
                    <a:pt x="184" y="270"/>
                    <a:pt x="183" y="264"/>
                    <a:pt x="182" y="253"/>
                  </a:cubicBezTo>
                  <a:cubicBezTo>
                    <a:pt x="101" y="254"/>
                    <a:pt x="101" y="254"/>
                    <a:pt x="101" y="254"/>
                  </a:cubicBezTo>
                  <a:cubicBezTo>
                    <a:pt x="98" y="263"/>
                    <a:pt x="95" y="268"/>
                    <a:pt x="92" y="270"/>
                  </a:cubicBezTo>
                  <a:cubicBezTo>
                    <a:pt x="88" y="273"/>
                    <a:pt x="86" y="269"/>
                    <a:pt x="85" y="261"/>
                  </a:cubicBezTo>
                  <a:cubicBezTo>
                    <a:pt x="85" y="190"/>
                    <a:pt x="85" y="190"/>
                    <a:pt x="85" y="190"/>
                  </a:cubicBezTo>
                  <a:cubicBezTo>
                    <a:pt x="85" y="189"/>
                    <a:pt x="85" y="189"/>
                    <a:pt x="85" y="189"/>
                  </a:cubicBezTo>
                  <a:cubicBezTo>
                    <a:pt x="85" y="186"/>
                    <a:pt x="83" y="184"/>
                    <a:pt x="80" y="182"/>
                  </a:cubicBezTo>
                  <a:close/>
                  <a:moveTo>
                    <a:pt x="102" y="246"/>
                  </a:moveTo>
                  <a:cubicBezTo>
                    <a:pt x="182" y="245"/>
                    <a:pt x="182" y="245"/>
                    <a:pt x="182" y="245"/>
                  </a:cubicBezTo>
                  <a:cubicBezTo>
                    <a:pt x="182" y="205"/>
                    <a:pt x="182" y="205"/>
                    <a:pt x="182" y="205"/>
                  </a:cubicBezTo>
                  <a:cubicBezTo>
                    <a:pt x="102" y="206"/>
                    <a:pt x="102" y="206"/>
                    <a:pt x="102" y="206"/>
                  </a:cubicBezTo>
                  <a:lnTo>
                    <a:pt x="102" y="246"/>
                  </a:lnTo>
                  <a:close/>
                  <a:moveTo>
                    <a:pt x="177" y="17"/>
                  </a:moveTo>
                  <a:cubicBezTo>
                    <a:pt x="173" y="14"/>
                    <a:pt x="168" y="11"/>
                    <a:pt x="161" y="8"/>
                  </a:cubicBezTo>
                  <a:cubicBezTo>
                    <a:pt x="156" y="6"/>
                    <a:pt x="154" y="5"/>
                    <a:pt x="155" y="3"/>
                  </a:cubicBezTo>
                  <a:cubicBezTo>
                    <a:pt x="155" y="1"/>
                    <a:pt x="158" y="0"/>
                    <a:pt x="165" y="0"/>
                  </a:cubicBezTo>
                  <a:cubicBezTo>
                    <a:pt x="168" y="0"/>
                    <a:pt x="171" y="1"/>
                    <a:pt x="175" y="2"/>
                  </a:cubicBezTo>
                  <a:cubicBezTo>
                    <a:pt x="177" y="2"/>
                    <a:pt x="180" y="3"/>
                    <a:pt x="184" y="4"/>
                  </a:cubicBezTo>
                  <a:cubicBezTo>
                    <a:pt x="192" y="6"/>
                    <a:pt x="192" y="6"/>
                    <a:pt x="192" y="6"/>
                  </a:cubicBezTo>
                  <a:cubicBezTo>
                    <a:pt x="197" y="8"/>
                    <a:pt x="200" y="10"/>
                    <a:pt x="201" y="12"/>
                  </a:cubicBezTo>
                  <a:cubicBezTo>
                    <a:pt x="202" y="13"/>
                    <a:pt x="202" y="15"/>
                    <a:pt x="201" y="17"/>
                  </a:cubicBezTo>
                  <a:cubicBezTo>
                    <a:pt x="201" y="23"/>
                    <a:pt x="201" y="23"/>
                    <a:pt x="201" y="23"/>
                  </a:cubicBezTo>
                  <a:cubicBezTo>
                    <a:pt x="201" y="104"/>
                    <a:pt x="201" y="104"/>
                    <a:pt x="201" y="104"/>
                  </a:cubicBezTo>
                  <a:cubicBezTo>
                    <a:pt x="213" y="103"/>
                    <a:pt x="213" y="103"/>
                    <a:pt x="213" y="103"/>
                  </a:cubicBezTo>
                  <a:cubicBezTo>
                    <a:pt x="215" y="103"/>
                    <a:pt x="217" y="102"/>
                    <a:pt x="219" y="101"/>
                  </a:cubicBezTo>
                  <a:cubicBezTo>
                    <a:pt x="220" y="101"/>
                    <a:pt x="221" y="100"/>
                    <a:pt x="222" y="99"/>
                  </a:cubicBezTo>
                  <a:cubicBezTo>
                    <a:pt x="225" y="97"/>
                    <a:pt x="227" y="96"/>
                    <a:pt x="230" y="95"/>
                  </a:cubicBezTo>
                  <a:cubicBezTo>
                    <a:pt x="234" y="95"/>
                    <a:pt x="240" y="95"/>
                    <a:pt x="248" y="95"/>
                  </a:cubicBezTo>
                  <a:cubicBezTo>
                    <a:pt x="251" y="95"/>
                    <a:pt x="254" y="96"/>
                    <a:pt x="256" y="97"/>
                  </a:cubicBezTo>
                  <a:cubicBezTo>
                    <a:pt x="258" y="99"/>
                    <a:pt x="259" y="101"/>
                    <a:pt x="259" y="103"/>
                  </a:cubicBezTo>
                  <a:cubicBezTo>
                    <a:pt x="259" y="105"/>
                    <a:pt x="258" y="106"/>
                    <a:pt x="256" y="108"/>
                  </a:cubicBezTo>
                  <a:cubicBezTo>
                    <a:pt x="255" y="109"/>
                    <a:pt x="253" y="110"/>
                    <a:pt x="251" y="110"/>
                  </a:cubicBezTo>
                  <a:cubicBezTo>
                    <a:pt x="201" y="111"/>
                    <a:pt x="201" y="111"/>
                    <a:pt x="201" y="111"/>
                  </a:cubicBezTo>
                  <a:cubicBezTo>
                    <a:pt x="200" y="116"/>
                    <a:pt x="200" y="121"/>
                    <a:pt x="199" y="127"/>
                  </a:cubicBezTo>
                  <a:cubicBezTo>
                    <a:pt x="198" y="132"/>
                    <a:pt x="197" y="137"/>
                    <a:pt x="196" y="141"/>
                  </a:cubicBezTo>
                  <a:cubicBezTo>
                    <a:pt x="193" y="147"/>
                    <a:pt x="190" y="150"/>
                    <a:pt x="187" y="151"/>
                  </a:cubicBezTo>
                  <a:cubicBezTo>
                    <a:pt x="185" y="151"/>
                    <a:pt x="183" y="147"/>
                    <a:pt x="183" y="138"/>
                  </a:cubicBezTo>
                  <a:cubicBezTo>
                    <a:pt x="183" y="26"/>
                    <a:pt x="183" y="26"/>
                    <a:pt x="183" y="26"/>
                  </a:cubicBezTo>
                  <a:cubicBezTo>
                    <a:pt x="183" y="24"/>
                    <a:pt x="181" y="21"/>
                    <a:pt x="177"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6" name="Freeform 22"/>
            <p:cNvSpPr>
              <a:spLocks/>
            </p:cNvSpPr>
            <p:nvPr/>
          </p:nvSpPr>
          <p:spPr bwMode="invGray">
            <a:xfrm>
              <a:off x="2113958" y="4971120"/>
              <a:ext cx="152891" cy="193785"/>
            </a:xfrm>
            <a:custGeom>
              <a:avLst/>
              <a:gdLst/>
              <a:ahLst/>
              <a:cxnLst>
                <a:cxn ang="0">
                  <a:pos x="24" y="65"/>
                </a:cxn>
                <a:cxn ang="0">
                  <a:pos x="7" y="61"/>
                </a:cxn>
                <a:cxn ang="0">
                  <a:pos x="0" y="57"/>
                </a:cxn>
                <a:cxn ang="0">
                  <a:pos x="10" y="53"/>
                </a:cxn>
                <a:cxn ang="0">
                  <a:pos x="30" y="53"/>
                </a:cxn>
                <a:cxn ang="0">
                  <a:pos x="45" y="55"/>
                </a:cxn>
                <a:cxn ang="0">
                  <a:pos x="52" y="57"/>
                </a:cxn>
                <a:cxn ang="0">
                  <a:pos x="52" y="63"/>
                </a:cxn>
                <a:cxn ang="0">
                  <a:pos x="52" y="69"/>
                </a:cxn>
                <a:cxn ang="0">
                  <a:pos x="51" y="156"/>
                </a:cxn>
                <a:cxn ang="0">
                  <a:pos x="53" y="164"/>
                </a:cxn>
                <a:cxn ang="0">
                  <a:pos x="65" y="165"/>
                </a:cxn>
                <a:cxn ang="0">
                  <a:pos x="131" y="155"/>
                </a:cxn>
                <a:cxn ang="0">
                  <a:pos x="193" y="137"/>
                </a:cxn>
                <a:cxn ang="0">
                  <a:pos x="193" y="25"/>
                </a:cxn>
                <a:cxn ang="0">
                  <a:pos x="184" y="17"/>
                </a:cxn>
                <a:cxn ang="0">
                  <a:pos x="164" y="8"/>
                </a:cxn>
                <a:cxn ang="0">
                  <a:pos x="158" y="3"/>
                </a:cxn>
                <a:cxn ang="0">
                  <a:pos x="166" y="0"/>
                </a:cxn>
                <a:cxn ang="0">
                  <a:pos x="188" y="3"/>
                </a:cxn>
                <a:cxn ang="0">
                  <a:pos x="205" y="9"/>
                </a:cxn>
                <a:cxn ang="0">
                  <a:pos x="211" y="13"/>
                </a:cxn>
                <a:cxn ang="0">
                  <a:pos x="212" y="18"/>
                </a:cxn>
                <a:cxn ang="0">
                  <a:pos x="212" y="23"/>
                </a:cxn>
                <a:cxn ang="0">
                  <a:pos x="210" y="198"/>
                </a:cxn>
                <a:cxn ang="0">
                  <a:pos x="209" y="237"/>
                </a:cxn>
                <a:cxn ang="0">
                  <a:pos x="205" y="261"/>
                </a:cxn>
                <a:cxn ang="0">
                  <a:pos x="197" y="269"/>
                </a:cxn>
                <a:cxn ang="0">
                  <a:pos x="193" y="257"/>
                </a:cxn>
                <a:cxn ang="0">
                  <a:pos x="193" y="143"/>
                </a:cxn>
                <a:cxn ang="0">
                  <a:pos x="130" y="166"/>
                </a:cxn>
                <a:cxn ang="0">
                  <a:pos x="49" y="185"/>
                </a:cxn>
                <a:cxn ang="0">
                  <a:pos x="38" y="180"/>
                </a:cxn>
                <a:cxn ang="0">
                  <a:pos x="34" y="167"/>
                </a:cxn>
                <a:cxn ang="0">
                  <a:pos x="33" y="73"/>
                </a:cxn>
                <a:cxn ang="0">
                  <a:pos x="24" y="65"/>
                </a:cxn>
              </a:cxnLst>
              <a:rect l="0" t="0" r="r" b="b"/>
              <a:pathLst>
                <a:path w="212" h="269">
                  <a:moveTo>
                    <a:pt x="24" y="65"/>
                  </a:moveTo>
                  <a:cubicBezTo>
                    <a:pt x="20" y="64"/>
                    <a:pt x="15" y="62"/>
                    <a:pt x="7" y="61"/>
                  </a:cubicBezTo>
                  <a:cubicBezTo>
                    <a:pt x="3" y="60"/>
                    <a:pt x="0" y="59"/>
                    <a:pt x="0" y="57"/>
                  </a:cubicBezTo>
                  <a:cubicBezTo>
                    <a:pt x="0" y="55"/>
                    <a:pt x="3" y="54"/>
                    <a:pt x="10" y="53"/>
                  </a:cubicBezTo>
                  <a:cubicBezTo>
                    <a:pt x="18" y="53"/>
                    <a:pt x="24" y="53"/>
                    <a:pt x="30" y="53"/>
                  </a:cubicBezTo>
                  <a:cubicBezTo>
                    <a:pt x="35" y="53"/>
                    <a:pt x="40" y="54"/>
                    <a:pt x="45" y="55"/>
                  </a:cubicBezTo>
                  <a:cubicBezTo>
                    <a:pt x="49" y="55"/>
                    <a:pt x="51" y="56"/>
                    <a:pt x="52" y="57"/>
                  </a:cubicBezTo>
                  <a:cubicBezTo>
                    <a:pt x="52" y="58"/>
                    <a:pt x="52" y="60"/>
                    <a:pt x="52" y="63"/>
                  </a:cubicBezTo>
                  <a:cubicBezTo>
                    <a:pt x="52" y="69"/>
                    <a:pt x="52" y="69"/>
                    <a:pt x="52" y="69"/>
                  </a:cubicBezTo>
                  <a:cubicBezTo>
                    <a:pt x="51" y="156"/>
                    <a:pt x="51" y="156"/>
                    <a:pt x="51" y="156"/>
                  </a:cubicBezTo>
                  <a:cubicBezTo>
                    <a:pt x="51" y="160"/>
                    <a:pt x="52" y="163"/>
                    <a:pt x="53" y="164"/>
                  </a:cubicBezTo>
                  <a:cubicBezTo>
                    <a:pt x="54" y="165"/>
                    <a:pt x="59" y="165"/>
                    <a:pt x="65" y="165"/>
                  </a:cubicBezTo>
                  <a:cubicBezTo>
                    <a:pt x="84" y="164"/>
                    <a:pt x="106" y="160"/>
                    <a:pt x="131" y="155"/>
                  </a:cubicBezTo>
                  <a:cubicBezTo>
                    <a:pt x="160" y="150"/>
                    <a:pt x="180" y="143"/>
                    <a:pt x="193" y="137"/>
                  </a:cubicBezTo>
                  <a:cubicBezTo>
                    <a:pt x="193" y="25"/>
                    <a:pt x="193" y="25"/>
                    <a:pt x="193" y="25"/>
                  </a:cubicBezTo>
                  <a:cubicBezTo>
                    <a:pt x="193" y="24"/>
                    <a:pt x="190" y="21"/>
                    <a:pt x="184" y="17"/>
                  </a:cubicBezTo>
                  <a:cubicBezTo>
                    <a:pt x="177" y="13"/>
                    <a:pt x="171" y="10"/>
                    <a:pt x="164" y="8"/>
                  </a:cubicBezTo>
                  <a:cubicBezTo>
                    <a:pt x="160" y="6"/>
                    <a:pt x="158" y="5"/>
                    <a:pt x="158" y="3"/>
                  </a:cubicBezTo>
                  <a:cubicBezTo>
                    <a:pt x="158" y="1"/>
                    <a:pt x="161" y="0"/>
                    <a:pt x="166" y="0"/>
                  </a:cubicBezTo>
                  <a:cubicBezTo>
                    <a:pt x="171" y="0"/>
                    <a:pt x="179" y="1"/>
                    <a:pt x="188" y="3"/>
                  </a:cubicBezTo>
                  <a:cubicBezTo>
                    <a:pt x="197" y="6"/>
                    <a:pt x="203" y="7"/>
                    <a:pt x="205" y="9"/>
                  </a:cubicBezTo>
                  <a:cubicBezTo>
                    <a:pt x="209" y="10"/>
                    <a:pt x="211" y="12"/>
                    <a:pt x="211" y="13"/>
                  </a:cubicBezTo>
                  <a:cubicBezTo>
                    <a:pt x="212" y="14"/>
                    <a:pt x="212" y="16"/>
                    <a:pt x="212" y="18"/>
                  </a:cubicBezTo>
                  <a:cubicBezTo>
                    <a:pt x="212" y="23"/>
                    <a:pt x="212" y="23"/>
                    <a:pt x="212" y="23"/>
                  </a:cubicBezTo>
                  <a:cubicBezTo>
                    <a:pt x="210" y="198"/>
                    <a:pt x="210" y="198"/>
                    <a:pt x="210" y="198"/>
                  </a:cubicBezTo>
                  <a:cubicBezTo>
                    <a:pt x="210" y="215"/>
                    <a:pt x="209" y="228"/>
                    <a:pt x="209" y="237"/>
                  </a:cubicBezTo>
                  <a:cubicBezTo>
                    <a:pt x="208" y="247"/>
                    <a:pt x="206" y="255"/>
                    <a:pt x="205" y="261"/>
                  </a:cubicBezTo>
                  <a:cubicBezTo>
                    <a:pt x="202" y="267"/>
                    <a:pt x="199" y="269"/>
                    <a:pt x="197" y="269"/>
                  </a:cubicBezTo>
                  <a:cubicBezTo>
                    <a:pt x="194" y="268"/>
                    <a:pt x="193" y="264"/>
                    <a:pt x="193" y="257"/>
                  </a:cubicBezTo>
                  <a:cubicBezTo>
                    <a:pt x="193" y="143"/>
                    <a:pt x="193" y="143"/>
                    <a:pt x="193" y="143"/>
                  </a:cubicBezTo>
                  <a:cubicBezTo>
                    <a:pt x="180" y="150"/>
                    <a:pt x="159" y="158"/>
                    <a:pt x="130" y="166"/>
                  </a:cubicBezTo>
                  <a:cubicBezTo>
                    <a:pt x="101" y="175"/>
                    <a:pt x="74" y="181"/>
                    <a:pt x="49" y="185"/>
                  </a:cubicBezTo>
                  <a:cubicBezTo>
                    <a:pt x="44" y="186"/>
                    <a:pt x="41" y="184"/>
                    <a:pt x="38" y="180"/>
                  </a:cubicBezTo>
                  <a:cubicBezTo>
                    <a:pt x="35" y="177"/>
                    <a:pt x="34" y="172"/>
                    <a:pt x="34" y="167"/>
                  </a:cubicBezTo>
                  <a:cubicBezTo>
                    <a:pt x="33" y="73"/>
                    <a:pt x="33" y="73"/>
                    <a:pt x="33" y="73"/>
                  </a:cubicBezTo>
                  <a:cubicBezTo>
                    <a:pt x="33" y="70"/>
                    <a:pt x="30" y="68"/>
                    <a:pt x="24" y="6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7" name="Freeform 23"/>
            <p:cNvSpPr>
              <a:spLocks/>
            </p:cNvSpPr>
            <p:nvPr/>
          </p:nvSpPr>
          <p:spPr bwMode="invGray">
            <a:xfrm>
              <a:off x="2314456" y="4970205"/>
              <a:ext cx="187376" cy="194701"/>
            </a:xfrm>
            <a:custGeom>
              <a:avLst/>
              <a:gdLst/>
              <a:ahLst/>
              <a:cxnLst>
                <a:cxn ang="0">
                  <a:pos x="21" y="66"/>
                </a:cxn>
                <a:cxn ang="0">
                  <a:pos x="7" y="60"/>
                </a:cxn>
                <a:cxn ang="0">
                  <a:pos x="4" y="59"/>
                </a:cxn>
                <a:cxn ang="0">
                  <a:pos x="0" y="56"/>
                </a:cxn>
                <a:cxn ang="0">
                  <a:pos x="9" y="53"/>
                </a:cxn>
                <a:cxn ang="0">
                  <a:pos x="32" y="54"/>
                </a:cxn>
                <a:cxn ang="0">
                  <a:pos x="51" y="58"/>
                </a:cxn>
                <a:cxn ang="0">
                  <a:pos x="75" y="58"/>
                </a:cxn>
                <a:cxn ang="0">
                  <a:pos x="95" y="56"/>
                </a:cxn>
                <a:cxn ang="0">
                  <a:pos x="102" y="54"/>
                </a:cxn>
                <a:cxn ang="0">
                  <a:pos x="106" y="52"/>
                </a:cxn>
                <a:cxn ang="0">
                  <a:pos x="115" y="48"/>
                </a:cxn>
                <a:cxn ang="0">
                  <a:pos x="134" y="48"/>
                </a:cxn>
                <a:cxn ang="0">
                  <a:pos x="145" y="54"/>
                </a:cxn>
                <a:cxn ang="0">
                  <a:pos x="136" y="62"/>
                </a:cxn>
                <a:cxn ang="0">
                  <a:pos x="90" y="64"/>
                </a:cxn>
                <a:cxn ang="0">
                  <a:pos x="53" y="65"/>
                </a:cxn>
                <a:cxn ang="0">
                  <a:pos x="51" y="65"/>
                </a:cxn>
                <a:cxn ang="0">
                  <a:pos x="48" y="65"/>
                </a:cxn>
                <a:cxn ang="0">
                  <a:pos x="47" y="69"/>
                </a:cxn>
                <a:cxn ang="0">
                  <a:pos x="46" y="120"/>
                </a:cxn>
                <a:cxn ang="0">
                  <a:pos x="47" y="164"/>
                </a:cxn>
                <a:cxn ang="0">
                  <a:pos x="50" y="172"/>
                </a:cxn>
                <a:cxn ang="0">
                  <a:pos x="60" y="173"/>
                </a:cxn>
                <a:cxn ang="0">
                  <a:pos x="123" y="160"/>
                </a:cxn>
                <a:cxn ang="0">
                  <a:pos x="183" y="139"/>
                </a:cxn>
                <a:cxn ang="0">
                  <a:pos x="183" y="25"/>
                </a:cxn>
                <a:cxn ang="0">
                  <a:pos x="175" y="17"/>
                </a:cxn>
                <a:cxn ang="0">
                  <a:pos x="156" y="8"/>
                </a:cxn>
                <a:cxn ang="0">
                  <a:pos x="149" y="4"/>
                </a:cxn>
                <a:cxn ang="0">
                  <a:pos x="159" y="0"/>
                </a:cxn>
                <a:cxn ang="0">
                  <a:pos x="179" y="3"/>
                </a:cxn>
                <a:cxn ang="0">
                  <a:pos x="197" y="8"/>
                </a:cxn>
                <a:cxn ang="0">
                  <a:pos x="202" y="12"/>
                </a:cxn>
                <a:cxn ang="0">
                  <a:pos x="202" y="17"/>
                </a:cxn>
                <a:cxn ang="0">
                  <a:pos x="201" y="22"/>
                </a:cxn>
                <a:cxn ang="0">
                  <a:pos x="201" y="134"/>
                </a:cxn>
                <a:cxn ang="0">
                  <a:pos x="213" y="134"/>
                </a:cxn>
                <a:cxn ang="0">
                  <a:pos x="223" y="132"/>
                </a:cxn>
                <a:cxn ang="0">
                  <a:pos x="228" y="129"/>
                </a:cxn>
                <a:cxn ang="0">
                  <a:pos x="234" y="127"/>
                </a:cxn>
                <a:cxn ang="0">
                  <a:pos x="248" y="126"/>
                </a:cxn>
                <a:cxn ang="0">
                  <a:pos x="257" y="128"/>
                </a:cxn>
                <a:cxn ang="0">
                  <a:pos x="260" y="133"/>
                </a:cxn>
                <a:cxn ang="0">
                  <a:pos x="258" y="138"/>
                </a:cxn>
                <a:cxn ang="0">
                  <a:pos x="251" y="141"/>
                </a:cxn>
                <a:cxn ang="0">
                  <a:pos x="201" y="142"/>
                </a:cxn>
                <a:cxn ang="0">
                  <a:pos x="201" y="193"/>
                </a:cxn>
                <a:cxn ang="0">
                  <a:pos x="199" y="242"/>
                </a:cxn>
                <a:cxn ang="0">
                  <a:pos x="194" y="264"/>
                </a:cxn>
                <a:cxn ang="0">
                  <a:pos x="187" y="269"/>
                </a:cxn>
                <a:cxn ang="0">
                  <a:pos x="183" y="257"/>
                </a:cxn>
                <a:cxn ang="0">
                  <a:pos x="183" y="145"/>
                </a:cxn>
                <a:cxn ang="0">
                  <a:pos x="114" y="173"/>
                </a:cxn>
                <a:cxn ang="0">
                  <a:pos x="43" y="189"/>
                </a:cxn>
                <a:cxn ang="0">
                  <a:pos x="34" y="182"/>
                </a:cxn>
                <a:cxn ang="0">
                  <a:pos x="29" y="166"/>
                </a:cxn>
                <a:cxn ang="0">
                  <a:pos x="28" y="74"/>
                </a:cxn>
                <a:cxn ang="0">
                  <a:pos x="21" y="66"/>
                </a:cxn>
              </a:cxnLst>
              <a:rect l="0" t="0" r="r" b="b"/>
              <a:pathLst>
                <a:path w="260" h="270">
                  <a:moveTo>
                    <a:pt x="21" y="66"/>
                  </a:moveTo>
                  <a:cubicBezTo>
                    <a:pt x="19" y="65"/>
                    <a:pt x="14" y="63"/>
                    <a:pt x="7" y="60"/>
                  </a:cubicBezTo>
                  <a:cubicBezTo>
                    <a:pt x="4" y="59"/>
                    <a:pt x="4" y="59"/>
                    <a:pt x="4" y="59"/>
                  </a:cubicBezTo>
                  <a:cubicBezTo>
                    <a:pt x="1" y="59"/>
                    <a:pt x="0" y="58"/>
                    <a:pt x="0" y="56"/>
                  </a:cubicBezTo>
                  <a:cubicBezTo>
                    <a:pt x="1" y="55"/>
                    <a:pt x="4" y="54"/>
                    <a:pt x="9" y="53"/>
                  </a:cubicBezTo>
                  <a:cubicBezTo>
                    <a:pt x="16" y="53"/>
                    <a:pt x="24" y="53"/>
                    <a:pt x="32" y="54"/>
                  </a:cubicBezTo>
                  <a:cubicBezTo>
                    <a:pt x="39" y="55"/>
                    <a:pt x="46" y="57"/>
                    <a:pt x="51" y="58"/>
                  </a:cubicBezTo>
                  <a:cubicBezTo>
                    <a:pt x="59" y="58"/>
                    <a:pt x="67" y="58"/>
                    <a:pt x="75" y="58"/>
                  </a:cubicBezTo>
                  <a:cubicBezTo>
                    <a:pt x="83" y="57"/>
                    <a:pt x="90" y="57"/>
                    <a:pt x="95" y="56"/>
                  </a:cubicBezTo>
                  <a:cubicBezTo>
                    <a:pt x="97" y="56"/>
                    <a:pt x="100" y="55"/>
                    <a:pt x="102" y="54"/>
                  </a:cubicBezTo>
                  <a:cubicBezTo>
                    <a:pt x="103" y="54"/>
                    <a:pt x="105" y="53"/>
                    <a:pt x="106" y="52"/>
                  </a:cubicBezTo>
                  <a:cubicBezTo>
                    <a:pt x="109" y="50"/>
                    <a:pt x="112" y="49"/>
                    <a:pt x="115" y="48"/>
                  </a:cubicBezTo>
                  <a:cubicBezTo>
                    <a:pt x="119" y="47"/>
                    <a:pt x="126" y="47"/>
                    <a:pt x="134" y="48"/>
                  </a:cubicBezTo>
                  <a:cubicBezTo>
                    <a:pt x="141" y="48"/>
                    <a:pt x="144" y="50"/>
                    <a:pt x="145" y="54"/>
                  </a:cubicBezTo>
                  <a:cubicBezTo>
                    <a:pt x="145" y="59"/>
                    <a:pt x="142" y="61"/>
                    <a:pt x="136" y="62"/>
                  </a:cubicBezTo>
                  <a:cubicBezTo>
                    <a:pt x="115" y="63"/>
                    <a:pt x="100" y="64"/>
                    <a:pt x="90" y="64"/>
                  </a:cubicBezTo>
                  <a:cubicBezTo>
                    <a:pt x="74" y="65"/>
                    <a:pt x="62" y="65"/>
                    <a:pt x="53" y="65"/>
                  </a:cubicBezTo>
                  <a:cubicBezTo>
                    <a:pt x="51" y="65"/>
                    <a:pt x="51" y="65"/>
                    <a:pt x="51" y="65"/>
                  </a:cubicBezTo>
                  <a:cubicBezTo>
                    <a:pt x="49" y="65"/>
                    <a:pt x="48" y="65"/>
                    <a:pt x="48" y="65"/>
                  </a:cubicBezTo>
                  <a:cubicBezTo>
                    <a:pt x="48" y="66"/>
                    <a:pt x="47" y="67"/>
                    <a:pt x="47" y="69"/>
                  </a:cubicBezTo>
                  <a:cubicBezTo>
                    <a:pt x="47" y="84"/>
                    <a:pt x="47" y="101"/>
                    <a:pt x="46" y="120"/>
                  </a:cubicBezTo>
                  <a:cubicBezTo>
                    <a:pt x="46" y="146"/>
                    <a:pt x="46" y="160"/>
                    <a:pt x="47" y="164"/>
                  </a:cubicBezTo>
                  <a:cubicBezTo>
                    <a:pt x="47" y="168"/>
                    <a:pt x="48" y="171"/>
                    <a:pt x="50" y="172"/>
                  </a:cubicBezTo>
                  <a:cubicBezTo>
                    <a:pt x="51" y="173"/>
                    <a:pt x="55" y="173"/>
                    <a:pt x="60" y="173"/>
                  </a:cubicBezTo>
                  <a:cubicBezTo>
                    <a:pt x="82" y="169"/>
                    <a:pt x="103" y="165"/>
                    <a:pt x="123" y="160"/>
                  </a:cubicBezTo>
                  <a:cubicBezTo>
                    <a:pt x="149" y="153"/>
                    <a:pt x="169" y="147"/>
                    <a:pt x="183" y="139"/>
                  </a:cubicBezTo>
                  <a:cubicBezTo>
                    <a:pt x="183" y="25"/>
                    <a:pt x="183" y="25"/>
                    <a:pt x="183" y="25"/>
                  </a:cubicBezTo>
                  <a:cubicBezTo>
                    <a:pt x="183" y="23"/>
                    <a:pt x="180" y="20"/>
                    <a:pt x="175" y="17"/>
                  </a:cubicBezTo>
                  <a:cubicBezTo>
                    <a:pt x="171" y="15"/>
                    <a:pt x="164" y="12"/>
                    <a:pt x="156" y="8"/>
                  </a:cubicBezTo>
                  <a:cubicBezTo>
                    <a:pt x="151" y="7"/>
                    <a:pt x="149" y="5"/>
                    <a:pt x="149" y="4"/>
                  </a:cubicBezTo>
                  <a:cubicBezTo>
                    <a:pt x="149" y="2"/>
                    <a:pt x="152" y="1"/>
                    <a:pt x="159" y="0"/>
                  </a:cubicBezTo>
                  <a:cubicBezTo>
                    <a:pt x="166" y="0"/>
                    <a:pt x="172" y="1"/>
                    <a:pt x="179" y="3"/>
                  </a:cubicBezTo>
                  <a:cubicBezTo>
                    <a:pt x="184" y="4"/>
                    <a:pt x="190" y="6"/>
                    <a:pt x="197" y="8"/>
                  </a:cubicBezTo>
                  <a:cubicBezTo>
                    <a:pt x="200" y="9"/>
                    <a:pt x="201" y="10"/>
                    <a:pt x="202" y="12"/>
                  </a:cubicBezTo>
                  <a:cubicBezTo>
                    <a:pt x="202" y="13"/>
                    <a:pt x="202" y="14"/>
                    <a:pt x="202" y="17"/>
                  </a:cubicBezTo>
                  <a:cubicBezTo>
                    <a:pt x="201" y="22"/>
                    <a:pt x="201" y="22"/>
                    <a:pt x="201" y="22"/>
                  </a:cubicBezTo>
                  <a:cubicBezTo>
                    <a:pt x="201" y="134"/>
                    <a:pt x="201" y="134"/>
                    <a:pt x="201" y="134"/>
                  </a:cubicBezTo>
                  <a:cubicBezTo>
                    <a:pt x="213" y="134"/>
                    <a:pt x="213" y="134"/>
                    <a:pt x="213" y="134"/>
                  </a:cubicBezTo>
                  <a:cubicBezTo>
                    <a:pt x="217" y="134"/>
                    <a:pt x="220" y="133"/>
                    <a:pt x="223" y="132"/>
                  </a:cubicBezTo>
                  <a:cubicBezTo>
                    <a:pt x="224" y="131"/>
                    <a:pt x="226" y="131"/>
                    <a:pt x="228" y="129"/>
                  </a:cubicBezTo>
                  <a:cubicBezTo>
                    <a:pt x="230" y="128"/>
                    <a:pt x="232" y="127"/>
                    <a:pt x="234" y="127"/>
                  </a:cubicBezTo>
                  <a:cubicBezTo>
                    <a:pt x="237" y="126"/>
                    <a:pt x="242" y="126"/>
                    <a:pt x="248" y="126"/>
                  </a:cubicBezTo>
                  <a:cubicBezTo>
                    <a:pt x="252" y="126"/>
                    <a:pt x="254" y="127"/>
                    <a:pt x="257" y="128"/>
                  </a:cubicBezTo>
                  <a:cubicBezTo>
                    <a:pt x="259" y="130"/>
                    <a:pt x="260" y="132"/>
                    <a:pt x="260" y="133"/>
                  </a:cubicBezTo>
                  <a:cubicBezTo>
                    <a:pt x="260" y="135"/>
                    <a:pt x="260" y="137"/>
                    <a:pt x="258" y="138"/>
                  </a:cubicBezTo>
                  <a:cubicBezTo>
                    <a:pt x="256" y="140"/>
                    <a:pt x="254" y="141"/>
                    <a:pt x="251" y="141"/>
                  </a:cubicBezTo>
                  <a:cubicBezTo>
                    <a:pt x="201" y="142"/>
                    <a:pt x="201" y="142"/>
                    <a:pt x="201" y="142"/>
                  </a:cubicBezTo>
                  <a:cubicBezTo>
                    <a:pt x="201" y="193"/>
                    <a:pt x="201" y="193"/>
                    <a:pt x="201" y="193"/>
                  </a:cubicBezTo>
                  <a:cubicBezTo>
                    <a:pt x="201" y="217"/>
                    <a:pt x="200" y="233"/>
                    <a:pt x="199" y="242"/>
                  </a:cubicBezTo>
                  <a:cubicBezTo>
                    <a:pt x="198" y="250"/>
                    <a:pt x="197" y="258"/>
                    <a:pt x="194" y="264"/>
                  </a:cubicBezTo>
                  <a:cubicBezTo>
                    <a:pt x="191" y="269"/>
                    <a:pt x="189" y="270"/>
                    <a:pt x="187" y="269"/>
                  </a:cubicBezTo>
                  <a:cubicBezTo>
                    <a:pt x="185" y="268"/>
                    <a:pt x="184" y="264"/>
                    <a:pt x="183" y="257"/>
                  </a:cubicBezTo>
                  <a:cubicBezTo>
                    <a:pt x="183" y="145"/>
                    <a:pt x="183" y="145"/>
                    <a:pt x="183" y="145"/>
                  </a:cubicBezTo>
                  <a:cubicBezTo>
                    <a:pt x="166" y="155"/>
                    <a:pt x="142" y="164"/>
                    <a:pt x="114" y="173"/>
                  </a:cubicBezTo>
                  <a:cubicBezTo>
                    <a:pt x="83" y="183"/>
                    <a:pt x="59" y="188"/>
                    <a:pt x="43" y="189"/>
                  </a:cubicBezTo>
                  <a:cubicBezTo>
                    <a:pt x="40" y="189"/>
                    <a:pt x="37" y="187"/>
                    <a:pt x="34" y="182"/>
                  </a:cubicBezTo>
                  <a:cubicBezTo>
                    <a:pt x="31" y="177"/>
                    <a:pt x="29" y="172"/>
                    <a:pt x="29" y="166"/>
                  </a:cubicBezTo>
                  <a:cubicBezTo>
                    <a:pt x="28" y="74"/>
                    <a:pt x="28" y="74"/>
                    <a:pt x="28" y="74"/>
                  </a:cubicBezTo>
                  <a:cubicBezTo>
                    <a:pt x="27" y="71"/>
                    <a:pt x="25" y="68"/>
                    <a:pt x="21" y="6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39" name="Rectangle 138"/>
          <p:cNvSpPr/>
          <p:nvPr/>
        </p:nvSpPr>
        <p:spPr>
          <a:xfrm>
            <a:off x="5110424"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40" name="Group 139"/>
          <p:cNvGrpSpPr/>
          <p:nvPr/>
        </p:nvGrpSpPr>
        <p:grpSpPr>
          <a:xfrm>
            <a:off x="5313690" y="2325786"/>
            <a:ext cx="556881" cy="221236"/>
            <a:chOff x="6651306" y="4916921"/>
            <a:chExt cx="760536" cy="303406"/>
          </a:xfrm>
          <a:solidFill>
            <a:srgbClr val="FFFFFF"/>
          </a:solidFill>
          <a:effectLst/>
        </p:grpSpPr>
        <p:sp>
          <p:nvSpPr>
            <p:cNvPr id="141" name="Freeform 18"/>
            <p:cNvSpPr>
              <a:spLocks/>
            </p:cNvSpPr>
            <p:nvPr/>
          </p:nvSpPr>
          <p:spPr bwMode="invGray">
            <a:xfrm>
              <a:off x="7311516" y="4916921"/>
              <a:ext cx="48005" cy="50163"/>
            </a:xfrm>
            <a:custGeom>
              <a:avLst/>
              <a:gdLst/>
              <a:ahLst/>
              <a:cxnLst>
                <a:cxn ang="0">
                  <a:pos x="30" y="0"/>
                </a:cxn>
                <a:cxn ang="0">
                  <a:pos x="92" y="28"/>
                </a:cxn>
                <a:cxn ang="0">
                  <a:pos x="59" y="96"/>
                </a:cxn>
                <a:cxn ang="0">
                  <a:pos x="0" y="63"/>
                </a:cxn>
                <a:cxn ang="0">
                  <a:pos x="30" y="0"/>
                </a:cxn>
              </a:cxnLst>
              <a:rect l="0" t="0" r="r" b="b"/>
              <a:pathLst>
                <a:path w="92" h="96">
                  <a:moveTo>
                    <a:pt x="30" y="0"/>
                  </a:moveTo>
                  <a:cubicBezTo>
                    <a:pt x="51" y="9"/>
                    <a:pt x="71" y="19"/>
                    <a:pt x="92" y="28"/>
                  </a:cubicBezTo>
                  <a:cubicBezTo>
                    <a:pt x="81" y="51"/>
                    <a:pt x="70" y="73"/>
                    <a:pt x="59" y="96"/>
                  </a:cubicBezTo>
                  <a:cubicBezTo>
                    <a:pt x="39" y="85"/>
                    <a:pt x="19" y="74"/>
                    <a:pt x="0" y="63"/>
                  </a:cubicBezTo>
                  <a:cubicBezTo>
                    <a:pt x="10" y="42"/>
                    <a:pt x="20" y="21"/>
                    <a:pt x="30"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2" name="Freeform 19"/>
            <p:cNvSpPr>
              <a:spLocks/>
            </p:cNvSpPr>
            <p:nvPr/>
          </p:nvSpPr>
          <p:spPr bwMode="invGray">
            <a:xfrm>
              <a:off x="6871106" y="4935800"/>
              <a:ext cx="540736" cy="284527"/>
            </a:xfrm>
            <a:custGeom>
              <a:avLst/>
              <a:gdLst/>
              <a:ahLst/>
              <a:cxnLst>
                <a:cxn ang="0">
                  <a:pos x="741" y="202"/>
                </a:cxn>
                <a:cxn ang="0">
                  <a:pos x="762" y="204"/>
                </a:cxn>
                <a:cxn ang="0">
                  <a:pos x="837" y="294"/>
                </a:cxn>
                <a:cxn ang="0">
                  <a:pos x="898" y="284"/>
                </a:cxn>
                <a:cxn ang="0">
                  <a:pos x="946" y="202"/>
                </a:cxn>
                <a:cxn ang="0">
                  <a:pos x="944" y="280"/>
                </a:cxn>
                <a:cxn ang="0">
                  <a:pos x="998" y="294"/>
                </a:cxn>
                <a:cxn ang="0">
                  <a:pos x="998" y="284"/>
                </a:cxn>
                <a:cxn ang="0">
                  <a:pos x="985" y="232"/>
                </a:cxn>
                <a:cxn ang="0">
                  <a:pos x="1017" y="184"/>
                </a:cxn>
                <a:cxn ang="0">
                  <a:pos x="1021" y="186"/>
                </a:cxn>
                <a:cxn ang="0">
                  <a:pos x="1034" y="382"/>
                </a:cxn>
                <a:cxn ang="0">
                  <a:pos x="931" y="361"/>
                </a:cxn>
                <a:cxn ang="0">
                  <a:pos x="766" y="374"/>
                </a:cxn>
                <a:cxn ang="0">
                  <a:pos x="741" y="336"/>
                </a:cxn>
                <a:cxn ang="0">
                  <a:pos x="695" y="376"/>
                </a:cxn>
                <a:cxn ang="0">
                  <a:pos x="453" y="273"/>
                </a:cxn>
                <a:cxn ang="0">
                  <a:pos x="451" y="273"/>
                </a:cxn>
                <a:cxn ang="0">
                  <a:pos x="282" y="382"/>
                </a:cxn>
                <a:cxn ang="0">
                  <a:pos x="121" y="524"/>
                </a:cxn>
                <a:cxn ang="0">
                  <a:pos x="0" y="457"/>
                </a:cxn>
                <a:cxn ang="0">
                  <a:pos x="4" y="449"/>
                </a:cxn>
                <a:cxn ang="0">
                  <a:pos x="9" y="436"/>
                </a:cxn>
                <a:cxn ang="0">
                  <a:pos x="111" y="467"/>
                </a:cxn>
                <a:cxn ang="0">
                  <a:pos x="253" y="349"/>
                </a:cxn>
                <a:cxn ang="0">
                  <a:pos x="219" y="261"/>
                </a:cxn>
                <a:cxn ang="0">
                  <a:pos x="236" y="175"/>
                </a:cxn>
                <a:cxn ang="0">
                  <a:pos x="240" y="177"/>
                </a:cxn>
                <a:cxn ang="0">
                  <a:pos x="282" y="294"/>
                </a:cxn>
                <a:cxn ang="0">
                  <a:pos x="418" y="275"/>
                </a:cxn>
                <a:cxn ang="0">
                  <a:pos x="422" y="253"/>
                </a:cxn>
                <a:cxn ang="0">
                  <a:pos x="387" y="217"/>
                </a:cxn>
                <a:cxn ang="0">
                  <a:pos x="332" y="104"/>
                </a:cxn>
                <a:cxn ang="0">
                  <a:pos x="526" y="0"/>
                </a:cxn>
                <a:cxn ang="0">
                  <a:pos x="526" y="79"/>
                </a:cxn>
                <a:cxn ang="0">
                  <a:pos x="395" y="129"/>
                </a:cxn>
                <a:cxn ang="0">
                  <a:pos x="397" y="144"/>
                </a:cxn>
                <a:cxn ang="0">
                  <a:pos x="578" y="294"/>
                </a:cxn>
                <a:cxn ang="0">
                  <a:pos x="629" y="294"/>
                </a:cxn>
                <a:cxn ang="0">
                  <a:pos x="741" y="202"/>
                </a:cxn>
              </a:cxnLst>
              <a:rect l="0" t="0" r="r" b="b"/>
              <a:pathLst>
                <a:path w="1035" h="544">
                  <a:moveTo>
                    <a:pt x="741" y="202"/>
                  </a:moveTo>
                  <a:cubicBezTo>
                    <a:pt x="748" y="202"/>
                    <a:pt x="755" y="203"/>
                    <a:pt x="762" y="204"/>
                  </a:cubicBezTo>
                  <a:cubicBezTo>
                    <a:pt x="760" y="276"/>
                    <a:pt x="761" y="294"/>
                    <a:pt x="837" y="294"/>
                  </a:cubicBezTo>
                  <a:cubicBezTo>
                    <a:pt x="861" y="294"/>
                    <a:pt x="884" y="294"/>
                    <a:pt x="898" y="284"/>
                  </a:cubicBezTo>
                  <a:cubicBezTo>
                    <a:pt x="926" y="265"/>
                    <a:pt x="909" y="227"/>
                    <a:pt x="946" y="202"/>
                  </a:cubicBezTo>
                  <a:cubicBezTo>
                    <a:pt x="946" y="228"/>
                    <a:pt x="945" y="254"/>
                    <a:pt x="944" y="280"/>
                  </a:cubicBezTo>
                  <a:cubicBezTo>
                    <a:pt x="962" y="285"/>
                    <a:pt x="980" y="289"/>
                    <a:pt x="998" y="294"/>
                  </a:cubicBezTo>
                  <a:cubicBezTo>
                    <a:pt x="998" y="291"/>
                    <a:pt x="998" y="287"/>
                    <a:pt x="998" y="284"/>
                  </a:cubicBezTo>
                  <a:cubicBezTo>
                    <a:pt x="991" y="268"/>
                    <a:pt x="985" y="256"/>
                    <a:pt x="985" y="232"/>
                  </a:cubicBezTo>
                  <a:cubicBezTo>
                    <a:pt x="995" y="216"/>
                    <a:pt x="1006" y="200"/>
                    <a:pt x="1017" y="184"/>
                  </a:cubicBezTo>
                  <a:cubicBezTo>
                    <a:pt x="1018" y="185"/>
                    <a:pt x="1020" y="186"/>
                    <a:pt x="1021" y="186"/>
                  </a:cubicBezTo>
                  <a:cubicBezTo>
                    <a:pt x="1035" y="238"/>
                    <a:pt x="1035" y="312"/>
                    <a:pt x="1034" y="382"/>
                  </a:cubicBezTo>
                  <a:cubicBezTo>
                    <a:pt x="990" y="383"/>
                    <a:pt x="959" y="375"/>
                    <a:pt x="931" y="361"/>
                  </a:cubicBezTo>
                  <a:cubicBezTo>
                    <a:pt x="906" y="377"/>
                    <a:pt x="805" y="402"/>
                    <a:pt x="766" y="374"/>
                  </a:cubicBezTo>
                  <a:cubicBezTo>
                    <a:pt x="757" y="362"/>
                    <a:pt x="749" y="349"/>
                    <a:pt x="741" y="336"/>
                  </a:cubicBezTo>
                  <a:cubicBezTo>
                    <a:pt x="725" y="350"/>
                    <a:pt x="716" y="368"/>
                    <a:pt x="695" y="376"/>
                  </a:cubicBezTo>
                  <a:cubicBezTo>
                    <a:pt x="587" y="420"/>
                    <a:pt x="479" y="331"/>
                    <a:pt x="453" y="273"/>
                  </a:cubicBezTo>
                  <a:cubicBezTo>
                    <a:pt x="452" y="273"/>
                    <a:pt x="451" y="273"/>
                    <a:pt x="451" y="273"/>
                  </a:cubicBezTo>
                  <a:cubicBezTo>
                    <a:pt x="452" y="366"/>
                    <a:pt x="376" y="384"/>
                    <a:pt x="282" y="382"/>
                  </a:cubicBezTo>
                  <a:cubicBezTo>
                    <a:pt x="283" y="443"/>
                    <a:pt x="193" y="544"/>
                    <a:pt x="121" y="524"/>
                  </a:cubicBezTo>
                  <a:cubicBezTo>
                    <a:pt x="72" y="511"/>
                    <a:pt x="42" y="475"/>
                    <a:pt x="0" y="457"/>
                  </a:cubicBezTo>
                  <a:cubicBezTo>
                    <a:pt x="1" y="454"/>
                    <a:pt x="2" y="452"/>
                    <a:pt x="4" y="449"/>
                  </a:cubicBezTo>
                  <a:cubicBezTo>
                    <a:pt x="5" y="445"/>
                    <a:pt x="7" y="440"/>
                    <a:pt x="9" y="436"/>
                  </a:cubicBezTo>
                  <a:cubicBezTo>
                    <a:pt x="40" y="445"/>
                    <a:pt x="61" y="477"/>
                    <a:pt x="111" y="467"/>
                  </a:cubicBezTo>
                  <a:cubicBezTo>
                    <a:pt x="152" y="458"/>
                    <a:pt x="242" y="385"/>
                    <a:pt x="253" y="349"/>
                  </a:cubicBezTo>
                  <a:cubicBezTo>
                    <a:pt x="265" y="309"/>
                    <a:pt x="232" y="280"/>
                    <a:pt x="219" y="261"/>
                  </a:cubicBezTo>
                  <a:cubicBezTo>
                    <a:pt x="224" y="232"/>
                    <a:pt x="230" y="204"/>
                    <a:pt x="236" y="175"/>
                  </a:cubicBezTo>
                  <a:cubicBezTo>
                    <a:pt x="237" y="175"/>
                    <a:pt x="238" y="176"/>
                    <a:pt x="240" y="177"/>
                  </a:cubicBezTo>
                  <a:cubicBezTo>
                    <a:pt x="257" y="214"/>
                    <a:pt x="281" y="234"/>
                    <a:pt x="282" y="294"/>
                  </a:cubicBezTo>
                  <a:cubicBezTo>
                    <a:pt x="336" y="295"/>
                    <a:pt x="387" y="295"/>
                    <a:pt x="418" y="275"/>
                  </a:cubicBezTo>
                  <a:cubicBezTo>
                    <a:pt x="419" y="268"/>
                    <a:pt x="421" y="261"/>
                    <a:pt x="422" y="253"/>
                  </a:cubicBezTo>
                  <a:cubicBezTo>
                    <a:pt x="415" y="237"/>
                    <a:pt x="403" y="225"/>
                    <a:pt x="387" y="217"/>
                  </a:cubicBezTo>
                  <a:cubicBezTo>
                    <a:pt x="356" y="238"/>
                    <a:pt x="307" y="157"/>
                    <a:pt x="332" y="104"/>
                  </a:cubicBezTo>
                  <a:cubicBezTo>
                    <a:pt x="352" y="60"/>
                    <a:pt x="472" y="14"/>
                    <a:pt x="526" y="0"/>
                  </a:cubicBezTo>
                  <a:cubicBezTo>
                    <a:pt x="526" y="26"/>
                    <a:pt x="526" y="53"/>
                    <a:pt x="526" y="79"/>
                  </a:cubicBezTo>
                  <a:cubicBezTo>
                    <a:pt x="489" y="84"/>
                    <a:pt x="418" y="105"/>
                    <a:pt x="395" y="129"/>
                  </a:cubicBezTo>
                  <a:cubicBezTo>
                    <a:pt x="396" y="134"/>
                    <a:pt x="396" y="139"/>
                    <a:pt x="397" y="144"/>
                  </a:cubicBezTo>
                  <a:cubicBezTo>
                    <a:pt x="407" y="164"/>
                    <a:pt x="552" y="288"/>
                    <a:pt x="578" y="294"/>
                  </a:cubicBezTo>
                  <a:cubicBezTo>
                    <a:pt x="595" y="294"/>
                    <a:pt x="612" y="294"/>
                    <a:pt x="629" y="294"/>
                  </a:cubicBezTo>
                  <a:cubicBezTo>
                    <a:pt x="702" y="294"/>
                    <a:pt x="742" y="274"/>
                    <a:pt x="741" y="20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3" name="Freeform 20"/>
            <p:cNvSpPr>
              <a:spLocks/>
            </p:cNvSpPr>
            <p:nvPr/>
          </p:nvSpPr>
          <p:spPr bwMode="invGray">
            <a:xfrm>
              <a:off x="7305313" y="4957645"/>
              <a:ext cx="87111" cy="63378"/>
            </a:xfrm>
            <a:custGeom>
              <a:avLst/>
              <a:gdLst/>
              <a:ahLst/>
              <a:cxnLst>
                <a:cxn ang="0">
                  <a:pos x="107" y="0"/>
                </a:cxn>
                <a:cxn ang="0">
                  <a:pos x="167" y="33"/>
                </a:cxn>
                <a:cxn ang="0">
                  <a:pos x="131" y="96"/>
                </a:cxn>
                <a:cxn ang="0">
                  <a:pos x="83" y="73"/>
                </a:cxn>
                <a:cxn ang="0">
                  <a:pos x="56" y="121"/>
                </a:cxn>
                <a:cxn ang="0">
                  <a:pos x="0" y="91"/>
                </a:cxn>
                <a:cxn ang="0">
                  <a:pos x="35" y="25"/>
                </a:cxn>
                <a:cxn ang="0">
                  <a:pos x="84" y="46"/>
                </a:cxn>
                <a:cxn ang="0">
                  <a:pos x="107" y="0"/>
                </a:cxn>
              </a:cxnLst>
              <a:rect l="0" t="0" r="r" b="b"/>
              <a:pathLst>
                <a:path w="167" h="121">
                  <a:moveTo>
                    <a:pt x="107" y="0"/>
                  </a:moveTo>
                  <a:cubicBezTo>
                    <a:pt x="127" y="11"/>
                    <a:pt x="147" y="22"/>
                    <a:pt x="167" y="33"/>
                  </a:cubicBezTo>
                  <a:cubicBezTo>
                    <a:pt x="155" y="54"/>
                    <a:pt x="143" y="75"/>
                    <a:pt x="131" y="96"/>
                  </a:cubicBezTo>
                  <a:cubicBezTo>
                    <a:pt x="116" y="89"/>
                    <a:pt x="98" y="72"/>
                    <a:pt x="83" y="73"/>
                  </a:cubicBezTo>
                  <a:cubicBezTo>
                    <a:pt x="74" y="89"/>
                    <a:pt x="65" y="105"/>
                    <a:pt x="56" y="121"/>
                  </a:cubicBezTo>
                  <a:cubicBezTo>
                    <a:pt x="37" y="111"/>
                    <a:pt x="19" y="101"/>
                    <a:pt x="0" y="91"/>
                  </a:cubicBezTo>
                  <a:cubicBezTo>
                    <a:pt x="4" y="71"/>
                    <a:pt x="21" y="38"/>
                    <a:pt x="35" y="25"/>
                  </a:cubicBezTo>
                  <a:cubicBezTo>
                    <a:pt x="49" y="32"/>
                    <a:pt x="70" y="48"/>
                    <a:pt x="84" y="46"/>
                  </a:cubicBezTo>
                  <a:cubicBezTo>
                    <a:pt x="92" y="31"/>
                    <a:pt x="100" y="16"/>
                    <a:pt x="107"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4" name="Freeform 21"/>
            <p:cNvSpPr>
              <a:spLocks/>
            </p:cNvSpPr>
            <p:nvPr/>
          </p:nvSpPr>
          <p:spPr bwMode="invGray">
            <a:xfrm>
              <a:off x="6651306" y="5016168"/>
              <a:ext cx="223576" cy="145365"/>
            </a:xfrm>
            <a:custGeom>
              <a:avLst/>
              <a:gdLst/>
              <a:ahLst/>
              <a:cxnLst>
                <a:cxn ang="0">
                  <a:pos x="421" y="228"/>
                </a:cxn>
                <a:cxn ang="0">
                  <a:pos x="202" y="226"/>
                </a:cxn>
                <a:cxn ang="0">
                  <a:pos x="121" y="161"/>
                </a:cxn>
                <a:cxn ang="0">
                  <a:pos x="18" y="278"/>
                </a:cxn>
                <a:cxn ang="0">
                  <a:pos x="0" y="268"/>
                </a:cxn>
                <a:cxn ang="0">
                  <a:pos x="138" y="75"/>
                </a:cxn>
                <a:cxn ang="0">
                  <a:pos x="219" y="140"/>
                </a:cxn>
                <a:cxn ang="0">
                  <a:pos x="388" y="140"/>
                </a:cxn>
                <a:cxn ang="0">
                  <a:pos x="353" y="75"/>
                </a:cxn>
                <a:cxn ang="0">
                  <a:pos x="378" y="0"/>
                </a:cxn>
                <a:cxn ang="0">
                  <a:pos x="382" y="2"/>
                </a:cxn>
                <a:cxn ang="0">
                  <a:pos x="409" y="44"/>
                </a:cxn>
                <a:cxn ang="0">
                  <a:pos x="421" y="228"/>
                </a:cxn>
              </a:cxnLst>
              <a:rect l="0" t="0" r="r" b="b"/>
              <a:pathLst>
                <a:path w="428" h="278">
                  <a:moveTo>
                    <a:pt x="421" y="228"/>
                  </a:moveTo>
                  <a:cubicBezTo>
                    <a:pt x="348" y="227"/>
                    <a:pt x="275" y="227"/>
                    <a:pt x="202" y="226"/>
                  </a:cubicBezTo>
                  <a:cubicBezTo>
                    <a:pt x="165" y="214"/>
                    <a:pt x="154" y="175"/>
                    <a:pt x="121" y="161"/>
                  </a:cubicBezTo>
                  <a:cubicBezTo>
                    <a:pt x="69" y="148"/>
                    <a:pt x="40" y="248"/>
                    <a:pt x="18" y="278"/>
                  </a:cubicBezTo>
                  <a:cubicBezTo>
                    <a:pt x="12" y="275"/>
                    <a:pt x="6" y="272"/>
                    <a:pt x="0" y="268"/>
                  </a:cubicBezTo>
                  <a:cubicBezTo>
                    <a:pt x="10" y="215"/>
                    <a:pt x="80" y="75"/>
                    <a:pt x="138" y="75"/>
                  </a:cubicBezTo>
                  <a:cubicBezTo>
                    <a:pt x="169" y="90"/>
                    <a:pt x="187" y="130"/>
                    <a:pt x="219" y="140"/>
                  </a:cubicBezTo>
                  <a:cubicBezTo>
                    <a:pt x="275" y="140"/>
                    <a:pt x="332" y="140"/>
                    <a:pt x="388" y="140"/>
                  </a:cubicBezTo>
                  <a:cubicBezTo>
                    <a:pt x="384" y="109"/>
                    <a:pt x="367" y="95"/>
                    <a:pt x="353" y="75"/>
                  </a:cubicBezTo>
                  <a:cubicBezTo>
                    <a:pt x="362" y="50"/>
                    <a:pt x="370" y="25"/>
                    <a:pt x="378" y="0"/>
                  </a:cubicBezTo>
                  <a:cubicBezTo>
                    <a:pt x="380" y="0"/>
                    <a:pt x="381" y="1"/>
                    <a:pt x="382" y="2"/>
                  </a:cubicBezTo>
                  <a:cubicBezTo>
                    <a:pt x="391" y="16"/>
                    <a:pt x="400" y="30"/>
                    <a:pt x="409" y="44"/>
                  </a:cubicBezTo>
                  <a:cubicBezTo>
                    <a:pt x="428" y="89"/>
                    <a:pt x="421" y="166"/>
                    <a:pt x="421" y="22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5" name="Freeform 22"/>
            <p:cNvSpPr>
              <a:spLocks/>
            </p:cNvSpPr>
            <p:nvPr/>
          </p:nvSpPr>
          <p:spPr bwMode="invGray">
            <a:xfrm>
              <a:off x="6780759" y="5149667"/>
              <a:ext cx="87111" cy="65266"/>
            </a:xfrm>
            <a:custGeom>
              <a:avLst/>
              <a:gdLst/>
              <a:ahLst/>
              <a:cxnLst>
                <a:cxn ang="0">
                  <a:pos x="107" y="0"/>
                </a:cxn>
                <a:cxn ang="0">
                  <a:pos x="167" y="33"/>
                </a:cxn>
                <a:cxn ang="0">
                  <a:pos x="130" y="96"/>
                </a:cxn>
                <a:cxn ang="0">
                  <a:pos x="84" y="71"/>
                </a:cxn>
                <a:cxn ang="0">
                  <a:pos x="58" y="125"/>
                </a:cxn>
                <a:cxn ang="0">
                  <a:pos x="0" y="90"/>
                </a:cxn>
                <a:cxn ang="0">
                  <a:pos x="34" y="29"/>
                </a:cxn>
                <a:cxn ang="0">
                  <a:pos x="82" y="52"/>
                </a:cxn>
                <a:cxn ang="0">
                  <a:pos x="107" y="0"/>
                </a:cxn>
              </a:cxnLst>
              <a:rect l="0" t="0" r="r" b="b"/>
              <a:pathLst>
                <a:path w="167" h="125">
                  <a:moveTo>
                    <a:pt x="107" y="0"/>
                  </a:moveTo>
                  <a:cubicBezTo>
                    <a:pt x="127" y="11"/>
                    <a:pt x="147" y="22"/>
                    <a:pt x="167" y="33"/>
                  </a:cubicBezTo>
                  <a:cubicBezTo>
                    <a:pt x="155" y="54"/>
                    <a:pt x="143" y="75"/>
                    <a:pt x="130" y="96"/>
                  </a:cubicBezTo>
                  <a:cubicBezTo>
                    <a:pt x="115" y="88"/>
                    <a:pt x="100" y="79"/>
                    <a:pt x="84" y="71"/>
                  </a:cubicBezTo>
                  <a:cubicBezTo>
                    <a:pt x="75" y="89"/>
                    <a:pt x="66" y="107"/>
                    <a:pt x="58" y="125"/>
                  </a:cubicBezTo>
                  <a:cubicBezTo>
                    <a:pt x="38" y="113"/>
                    <a:pt x="19" y="102"/>
                    <a:pt x="0" y="90"/>
                  </a:cubicBezTo>
                  <a:cubicBezTo>
                    <a:pt x="11" y="70"/>
                    <a:pt x="23" y="49"/>
                    <a:pt x="34" y="29"/>
                  </a:cubicBezTo>
                  <a:cubicBezTo>
                    <a:pt x="50" y="36"/>
                    <a:pt x="66" y="44"/>
                    <a:pt x="82" y="52"/>
                  </a:cubicBezTo>
                  <a:cubicBezTo>
                    <a:pt x="91" y="35"/>
                    <a:pt x="99" y="17"/>
                    <a:pt x="107"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47" name="Rectangle 146"/>
          <p:cNvSpPr/>
          <p:nvPr/>
        </p:nvSpPr>
        <p:spPr>
          <a:xfrm>
            <a:off x="4079220"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48" name="Group 147"/>
          <p:cNvGrpSpPr/>
          <p:nvPr/>
        </p:nvGrpSpPr>
        <p:grpSpPr>
          <a:xfrm>
            <a:off x="4203991" y="3395051"/>
            <a:ext cx="713870" cy="143728"/>
            <a:chOff x="3393928" y="4967561"/>
            <a:chExt cx="999744" cy="202126"/>
          </a:xfrm>
          <a:solidFill>
            <a:srgbClr val="FFFFFF"/>
          </a:solidFill>
          <a:effectLst/>
        </p:grpSpPr>
        <p:sp>
          <p:nvSpPr>
            <p:cNvPr id="149" name="Freeform 27"/>
            <p:cNvSpPr>
              <a:spLocks/>
            </p:cNvSpPr>
            <p:nvPr/>
          </p:nvSpPr>
          <p:spPr bwMode="invGray">
            <a:xfrm>
              <a:off x="3393928" y="4976579"/>
              <a:ext cx="160146" cy="147396"/>
            </a:xfrm>
            <a:custGeom>
              <a:avLst/>
              <a:gdLst/>
              <a:ahLst/>
              <a:cxnLst>
                <a:cxn ang="0">
                  <a:pos x="185" y="201"/>
                </a:cxn>
                <a:cxn ang="0">
                  <a:pos x="185" y="73"/>
                </a:cxn>
                <a:cxn ang="0">
                  <a:pos x="185" y="59"/>
                </a:cxn>
                <a:cxn ang="0">
                  <a:pos x="186" y="47"/>
                </a:cxn>
                <a:cxn ang="0">
                  <a:pos x="186" y="37"/>
                </a:cxn>
                <a:cxn ang="0">
                  <a:pos x="187" y="30"/>
                </a:cxn>
                <a:cxn ang="0">
                  <a:pos x="186" y="30"/>
                </a:cxn>
                <a:cxn ang="0">
                  <a:pos x="185" y="35"/>
                </a:cxn>
                <a:cxn ang="0">
                  <a:pos x="184" y="41"/>
                </a:cxn>
                <a:cxn ang="0">
                  <a:pos x="182" y="47"/>
                </a:cxn>
                <a:cxn ang="0">
                  <a:pos x="180" y="52"/>
                </a:cxn>
                <a:cxn ang="0">
                  <a:pos x="119" y="201"/>
                </a:cxn>
                <a:cxn ang="0">
                  <a:pos x="98" y="201"/>
                </a:cxn>
                <a:cxn ang="0">
                  <a:pos x="36" y="54"/>
                </a:cxn>
                <a:cxn ang="0">
                  <a:pos x="35" y="49"/>
                </a:cxn>
                <a:cxn ang="0">
                  <a:pos x="33" y="42"/>
                </a:cxn>
                <a:cxn ang="0">
                  <a:pos x="32" y="35"/>
                </a:cxn>
                <a:cxn ang="0">
                  <a:pos x="30" y="30"/>
                </a:cxn>
                <a:cxn ang="0">
                  <a:pos x="30" y="30"/>
                </a:cxn>
                <a:cxn ang="0">
                  <a:pos x="30" y="38"/>
                </a:cxn>
                <a:cxn ang="0">
                  <a:pos x="31" y="50"/>
                </a:cxn>
                <a:cxn ang="0">
                  <a:pos x="31" y="63"/>
                </a:cxn>
                <a:cxn ang="0">
                  <a:pos x="31" y="77"/>
                </a:cxn>
                <a:cxn ang="0">
                  <a:pos x="31" y="201"/>
                </a:cxn>
                <a:cxn ang="0">
                  <a:pos x="0" y="201"/>
                </a:cxn>
                <a:cxn ang="0">
                  <a:pos x="0" y="0"/>
                </a:cxn>
                <a:cxn ang="0">
                  <a:pos x="48" y="0"/>
                </a:cxn>
                <a:cxn ang="0">
                  <a:pos x="99" y="127"/>
                </a:cxn>
                <a:cxn ang="0">
                  <a:pos x="101" y="134"/>
                </a:cxn>
                <a:cxn ang="0">
                  <a:pos x="104" y="141"/>
                </a:cxn>
                <a:cxn ang="0">
                  <a:pos x="107" y="149"/>
                </a:cxn>
                <a:cxn ang="0">
                  <a:pos x="108" y="155"/>
                </a:cxn>
                <a:cxn ang="0">
                  <a:pos x="109" y="155"/>
                </a:cxn>
                <a:cxn ang="0">
                  <a:pos x="111" y="149"/>
                </a:cxn>
                <a:cxn ang="0">
                  <a:pos x="114" y="141"/>
                </a:cxn>
                <a:cxn ang="0">
                  <a:pos x="117" y="133"/>
                </a:cxn>
                <a:cxn ang="0">
                  <a:pos x="120" y="127"/>
                </a:cxn>
                <a:cxn ang="0">
                  <a:pos x="172" y="0"/>
                </a:cxn>
                <a:cxn ang="0">
                  <a:pos x="218" y="0"/>
                </a:cxn>
                <a:cxn ang="0">
                  <a:pos x="218" y="201"/>
                </a:cxn>
                <a:cxn ang="0">
                  <a:pos x="185" y="201"/>
                </a:cxn>
              </a:cxnLst>
              <a:rect l="0" t="0" r="r" b="b"/>
              <a:pathLst>
                <a:path w="218" h="201">
                  <a:moveTo>
                    <a:pt x="185" y="201"/>
                  </a:moveTo>
                  <a:cubicBezTo>
                    <a:pt x="185" y="73"/>
                    <a:pt x="185" y="73"/>
                    <a:pt x="185" y="73"/>
                  </a:cubicBezTo>
                  <a:cubicBezTo>
                    <a:pt x="185" y="68"/>
                    <a:pt x="185" y="64"/>
                    <a:pt x="185" y="59"/>
                  </a:cubicBezTo>
                  <a:cubicBezTo>
                    <a:pt x="185" y="55"/>
                    <a:pt x="185" y="51"/>
                    <a:pt x="186" y="47"/>
                  </a:cubicBezTo>
                  <a:cubicBezTo>
                    <a:pt x="186" y="43"/>
                    <a:pt x="186" y="39"/>
                    <a:pt x="186" y="37"/>
                  </a:cubicBezTo>
                  <a:cubicBezTo>
                    <a:pt x="186" y="34"/>
                    <a:pt x="186" y="31"/>
                    <a:pt x="187" y="30"/>
                  </a:cubicBezTo>
                  <a:cubicBezTo>
                    <a:pt x="186" y="30"/>
                    <a:pt x="186" y="30"/>
                    <a:pt x="186" y="30"/>
                  </a:cubicBezTo>
                  <a:cubicBezTo>
                    <a:pt x="186" y="31"/>
                    <a:pt x="185" y="33"/>
                    <a:pt x="185" y="35"/>
                  </a:cubicBezTo>
                  <a:cubicBezTo>
                    <a:pt x="185" y="37"/>
                    <a:pt x="184" y="39"/>
                    <a:pt x="184" y="41"/>
                  </a:cubicBezTo>
                  <a:cubicBezTo>
                    <a:pt x="183" y="43"/>
                    <a:pt x="183" y="45"/>
                    <a:pt x="182" y="47"/>
                  </a:cubicBezTo>
                  <a:cubicBezTo>
                    <a:pt x="181" y="49"/>
                    <a:pt x="181" y="51"/>
                    <a:pt x="180" y="52"/>
                  </a:cubicBezTo>
                  <a:cubicBezTo>
                    <a:pt x="119" y="201"/>
                    <a:pt x="119" y="201"/>
                    <a:pt x="119" y="201"/>
                  </a:cubicBezTo>
                  <a:cubicBezTo>
                    <a:pt x="98" y="201"/>
                    <a:pt x="98" y="201"/>
                    <a:pt x="98" y="201"/>
                  </a:cubicBezTo>
                  <a:cubicBezTo>
                    <a:pt x="36" y="54"/>
                    <a:pt x="36" y="54"/>
                    <a:pt x="36" y="54"/>
                  </a:cubicBezTo>
                  <a:cubicBezTo>
                    <a:pt x="36" y="52"/>
                    <a:pt x="35" y="51"/>
                    <a:pt x="35" y="49"/>
                  </a:cubicBezTo>
                  <a:cubicBezTo>
                    <a:pt x="34" y="47"/>
                    <a:pt x="34" y="44"/>
                    <a:pt x="33" y="42"/>
                  </a:cubicBezTo>
                  <a:cubicBezTo>
                    <a:pt x="33" y="40"/>
                    <a:pt x="32" y="37"/>
                    <a:pt x="32" y="35"/>
                  </a:cubicBezTo>
                  <a:cubicBezTo>
                    <a:pt x="31" y="33"/>
                    <a:pt x="31" y="31"/>
                    <a:pt x="30" y="30"/>
                  </a:cubicBezTo>
                  <a:cubicBezTo>
                    <a:pt x="30" y="30"/>
                    <a:pt x="30" y="30"/>
                    <a:pt x="30" y="30"/>
                  </a:cubicBezTo>
                  <a:cubicBezTo>
                    <a:pt x="30" y="31"/>
                    <a:pt x="30" y="34"/>
                    <a:pt x="30" y="38"/>
                  </a:cubicBezTo>
                  <a:cubicBezTo>
                    <a:pt x="30" y="41"/>
                    <a:pt x="30" y="45"/>
                    <a:pt x="31" y="50"/>
                  </a:cubicBezTo>
                  <a:cubicBezTo>
                    <a:pt x="31" y="54"/>
                    <a:pt x="31" y="59"/>
                    <a:pt x="31" y="63"/>
                  </a:cubicBezTo>
                  <a:cubicBezTo>
                    <a:pt x="31" y="68"/>
                    <a:pt x="31" y="73"/>
                    <a:pt x="31" y="77"/>
                  </a:cubicBezTo>
                  <a:cubicBezTo>
                    <a:pt x="31" y="201"/>
                    <a:pt x="31" y="201"/>
                    <a:pt x="31" y="201"/>
                  </a:cubicBezTo>
                  <a:cubicBezTo>
                    <a:pt x="0" y="201"/>
                    <a:pt x="0" y="201"/>
                    <a:pt x="0" y="201"/>
                  </a:cubicBezTo>
                  <a:cubicBezTo>
                    <a:pt x="0" y="0"/>
                    <a:pt x="0" y="0"/>
                    <a:pt x="0" y="0"/>
                  </a:cubicBezTo>
                  <a:cubicBezTo>
                    <a:pt x="48" y="0"/>
                    <a:pt x="48" y="0"/>
                    <a:pt x="48" y="0"/>
                  </a:cubicBezTo>
                  <a:cubicBezTo>
                    <a:pt x="99" y="127"/>
                    <a:pt x="99" y="127"/>
                    <a:pt x="99" y="127"/>
                  </a:cubicBezTo>
                  <a:cubicBezTo>
                    <a:pt x="100" y="129"/>
                    <a:pt x="101" y="131"/>
                    <a:pt x="101" y="134"/>
                  </a:cubicBezTo>
                  <a:cubicBezTo>
                    <a:pt x="102" y="136"/>
                    <a:pt x="103" y="139"/>
                    <a:pt x="104" y="141"/>
                  </a:cubicBezTo>
                  <a:cubicBezTo>
                    <a:pt x="105" y="144"/>
                    <a:pt x="106" y="147"/>
                    <a:pt x="107" y="149"/>
                  </a:cubicBezTo>
                  <a:cubicBezTo>
                    <a:pt x="107" y="151"/>
                    <a:pt x="108" y="153"/>
                    <a:pt x="108" y="155"/>
                  </a:cubicBezTo>
                  <a:cubicBezTo>
                    <a:pt x="109" y="155"/>
                    <a:pt x="109" y="155"/>
                    <a:pt x="109" y="155"/>
                  </a:cubicBezTo>
                  <a:cubicBezTo>
                    <a:pt x="109" y="153"/>
                    <a:pt x="110" y="151"/>
                    <a:pt x="111" y="149"/>
                  </a:cubicBezTo>
                  <a:cubicBezTo>
                    <a:pt x="112" y="146"/>
                    <a:pt x="113" y="144"/>
                    <a:pt x="114" y="141"/>
                  </a:cubicBezTo>
                  <a:cubicBezTo>
                    <a:pt x="115" y="139"/>
                    <a:pt x="116" y="136"/>
                    <a:pt x="117" y="133"/>
                  </a:cubicBezTo>
                  <a:cubicBezTo>
                    <a:pt x="118" y="131"/>
                    <a:pt x="119" y="129"/>
                    <a:pt x="120" y="127"/>
                  </a:cubicBezTo>
                  <a:cubicBezTo>
                    <a:pt x="172" y="0"/>
                    <a:pt x="172" y="0"/>
                    <a:pt x="172" y="0"/>
                  </a:cubicBezTo>
                  <a:cubicBezTo>
                    <a:pt x="218" y="0"/>
                    <a:pt x="218" y="0"/>
                    <a:pt x="218" y="0"/>
                  </a:cubicBezTo>
                  <a:cubicBezTo>
                    <a:pt x="218" y="201"/>
                    <a:pt x="218" y="201"/>
                    <a:pt x="218" y="201"/>
                  </a:cubicBezTo>
                  <a:lnTo>
                    <a:pt x="185"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0" name="Freeform 28"/>
            <p:cNvSpPr>
              <a:spLocks/>
            </p:cNvSpPr>
            <p:nvPr/>
          </p:nvSpPr>
          <p:spPr bwMode="invGray">
            <a:xfrm>
              <a:off x="3582060" y="5018248"/>
              <a:ext cx="93911" cy="108837"/>
            </a:xfrm>
            <a:custGeom>
              <a:avLst/>
              <a:gdLst/>
              <a:ahLst/>
              <a:cxnLst>
                <a:cxn ang="0">
                  <a:pos x="95" y="144"/>
                </a:cxn>
                <a:cxn ang="0">
                  <a:pos x="95" y="123"/>
                </a:cxn>
                <a:cxn ang="0">
                  <a:pos x="95" y="123"/>
                </a:cxn>
                <a:cxn ang="0">
                  <a:pos x="87" y="132"/>
                </a:cxn>
                <a:cxn ang="0">
                  <a:pos x="78" y="140"/>
                </a:cxn>
                <a:cxn ang="0">
                  <a:pos x="65" y="146"/>
                </a:cxn>
                <a:cxn ang="0">
                  <a:pos x="51" y="148"/>
                </a:cxn>
                <a:cxn ang="0">
                  <a:pos x="13" y="133"/>
                </a:cxn>
                <a:cxn ang="0">
                  <a:pos x="0" y="88"/>
                </a:cxn>
                <a:cxn ang="0">
                  <a:pos x="0" y="0"/>
                </a:cxn>
                <a:cxn ang="0">
                  <a:pos x="33" y="0"/>
                </a:cxn>
                <a:cxn ang="0">
                  <a:pos x="33" y="84"/>
                </a:cxn>
                <a:cxn ang="0">
                  <a:pos x="35" y="101"/>
                </a:cxn>
                <a:cxn ang="0">
                  <a:pos x="41" y="113"/>
                </a:cxn>
                <a:cxn ang="0">
                  <a:pos x="50" y="119"/>
                </a:cxn>
                <a:cxn ang="0">
                  <a:pos x="62"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7" y="132"/>
                  </a:cubicBezTo>
                  <a:cubicBezTo>
                    <a:pt x="85" y="135"/>
                    <a:pt x="81" y="138"/>
                    <a:pt x="78" y="140"/>
                  </a:cubicBezTo>
                  <a:cubicBezTo>
                    <a:pt x="74" y="143"/>
                    <a:pt x="70" y="144"/>
                    <a:pt x="65"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0" y="119"/>
                  </a:cubicBezTo>
                  <a:cubicBezTo>
                    <a:pt x="54" y="120"/>
                    <a:pt x="58" y="121"/>
                    <a:pt x="62" y="121"/>
                  </a:cubicBezTo>
                  <a:cubicBezTo>
                    <a:pt x="67" y="121"/>
                    <a:pt x="71" y="120"/>
                    <a:pt x="75" y="119"/>
                  </a:cubicBezTo>
                  <a:cubicBezTo>
                    <a:pt x="79" y="117"/>
                    <a:pt x="83" y="115"/>
                    <a:pt x="86" y="111"/>
                  </a:cubicBezTo>
                  <a:cubicBezTo>
                    <a:pt x="88"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1" name="Rectangle 29"/>
            <p:cNvSpPr>
              <a:spLocks noChangeArrowheads="1"/>
            </p:cNvSpPr>
            <p:nvPr/>
          </p:nvSpPr>
          <p:spPr bwMode="invGray">
            <a:xfrm>
              <a:off x="3703957" y="4967561"/>
              <a:ext cx="23633" cy="156414"/>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2" name="Freeform 30"/>
            <p:cNvSpPr>
              <a:spLocks/>
            </p:cNvSpPr>
            <p:nvPr/>
          </p:nvSpPr>
          <p:spPr bwMode="invGray">
            <a:xfrm>
              <a:off x="3744382" y="4986841"/>
              <a:ext cx="67479" cy="182846"/>
            </a:xfrm>
            <a:custGeom>
              <a:avLst/>
              <a:gdLst/>
              <a:ahLst/>
              <a:cxnLst>
                <a:cxn ang="0">
                  <a:pos x="92" y="222"/>
                </a:cxn>
                <a:cxn ang="0">
                  <a:pos x="89" y="232"/>
                </a:cxn>
                <a:cxn ang="0">
                  <a:pos x="82" y="241"/>
                </a:cxn>
                <a:cxn ang="0">
                  <a:pos x="69" y="247"/>
                </a:cxn>
                <a:cxn ang="0">
                  <a:pos x="50" y="249"/>
                </a:cxn>
                <a:cxn ang="0">
                  <a:pos x="46" y="249"/>
                </a:cxn>
                <a:cxn ang="0">
                  <a:pos x="41" y="248"/>
                </a:cxn>
                <a:cxn ang="0">
                  <a:pos x="41" y="233"/>
                </a:cxn>
                <a:cxn ang="0">
                  <a:pos x="46" y="234"/>
                </a:cxn>
                <a:cxn ang="0">
                  <a:pos x="50" y="234"/>
                </a:cxn>
                <a:cxn ang="0">
                  <a:pos x="58" y="233"/>
                </a:cxn>
                <a:cxn ang="0">
                  <a:pos x="64" y="230"/>
                </a:cxn>
                <a:cxn ang="0">
                  <a:pos x="67" y="226"/>
                </a:cxn>
                <a:cxn ang="0">
                  <a:pos x="68" y="222"/>
                </a:cxn>
                <a:cxn ang="0">
                  <a:pos x="67" y="219"/>
                </a:cxn>
                <a:cxn ang="0">
                  <a:pos x="64" y="215"/>
                </a:cxn>
                <a:cxn ang="0">
                  <a:pos x="59" y="213"/>
                </a:cxn>
                <a:cxn ang="0">
                  <a:pos x="52" y="212"/>
                </a:cxn>
                <a:cxn ang="0">
                  <a:pos x="49" y="212"/>
                </a:cxn>
                <a:cxn ang="0">
                  <a:pos x="47" y="212"/>
                </a:cxn>
                <a:cxn ang="0">
                  <a:pos x="47" y="187"/>
                </a:cxn>
                <a:cxn ang="0">
                  <a:pos x="29" y="172"/>
                </a:cxn>
                <a:cxn ang="0">
                  <a:pos x="24" y="145"/>
                </a:cxn>
                <a:cxn ang="0">
                  <a:pos x="24" y="69"/>
                </a:cxn>
                <a:cxn ang="0">
                  <a:pos x="0" y="69"/>
                </a:cxn>
                <a:cxn ang="0">
                  <a:pos x="0" y="43"/>
                </a:cxn>
                <a:cxn ang="0">
                  <a:pos x="24" y="43"/>
                </a:cxn>
                <a:cxn ang="0">
                  <a:pos x="24" y="10"/>
                </a:cxn>
                <a:cxn ang="0">
                  <a:pos x="56" y="0"/>
                </a:cxn>
                <a:cxn ang="0">
                  <a:pos x="56" y="43"/>
                </a:cxn>
                <a:cxn ang="0">
                  <a:pos x="91" y="43"/>
                </a:cxn>
                <a:cxn ang="0">
                  <a:pos x="91" y="69"/>
                </a:cxn>
                <a:cxn ang="0">
                  <a:pos x="56" y="69"/>
                </a:cxn>
                <a:cxn ang="0">
                  <a:pos x="56" y="139"/>
                </a:cxn>
                <a:cxn ang="0">
                  <a:pos x="61" y="158"/>
                </a:cxn>
                <a:cxn ang="0">
                  <a:pos x="77" y="164"/>
                </a:cxn>
                <a:cxn ang="0">
                  <a:pos x="84" y="163"/>
                </a:cxn>
                <a:cxn ang="0">
                  <a:pos x="91" y="160"/>
                </a:cxn>
                <a:cxn ang="0">
                  <a:pos x="91" y="186"/>
                </a:cxn>
                <a:cxn ang="0">
                  <a:pos x="86" y="188"/>
                </a:cxn>
                <a:cxn ang="0">
                  <a:pos x="80" y="189"/>
                </a:cxn>
                <a:cxn ang="0">
                  <a:pos x="73" y="190"/>
                </a:cxn>
                <a:cxn ang="0">
                  <a:pos x="66" y="191"/>
                </a:cxn>
                <a:cxn ang="0">
                  <a:pos x="66" y="200"/>
                </a:cxn>
                <a:cxn ang="0">
                  <a:pos x="78" y="202"/>
                </a:cxn>
                <a:cxn ang="0">
                  <a:pos x="86" y="207"/>
                </a:cxn>
                <a:cxn ang="0">
                  <a:pos x="90" y="214"/>
                </a:cxn>
                <a:cxn ang="0">
                  <a:pos x="92" y="222"/>
                </a:cxn>
              </a:cxnLst>
              <a:rect l="0" t="0" r="r" b="b"/>
              <a:pathLst>
                <a:path w="92" h="249">
                  <a:moveTo>
                    <a:pt x="92" y="222"/>
                  </a:moveTo>
                  <a:cubicBezTo>
                    <a:pt x="92" y="226"/>
                    <a:pt x="91" y="229"/>
                    <a:pt x="89" y="232"/>
                  </a:cubicBezTo>
                  <a:cubicBezTo>
                    <a:pt x="88" y="236"/>
                    <a:pt x="85" y="239"/>
                    <a:pt x="82" y="241"/>
                  </a:cubicBezTo>
                  <a:cubicBezTo>
                    <a:pt x="79" y="243"/>
                    <a:pt x="74" y="245"/>
                    <a:pt x="69" y="247"/>
                  </a:cubicBezTo>
                  <a:cubicBezTo>
                    <a:pt x="64" y="248"/>
                    <a:pt x="58" y="249"/>
                    <a:pt x="50" y="249"/>
                  </a:cubicBezTo>
                  <a:cubicBezTo>
                    <a:pt x="49" y="249"/>
                    <a:pt x="47" y="249"/>
                    <a:pt x="46" y="249"/>
                  </a:cubicBezTo>
                  <a:cubicBezTo>
                    <a:pt x="44" y="249"/>
                    <a:pt x="42" y="249"/>
                    <a:pt x="41" y="248"/>
                  </a:cubicBezTo>
                  <a:cubicBezTo>
                    <a:pt x="41" y="233"/>
                    <a:pt x="41" y="233"/>
                    <a:pt x="41" y="233"/>
                  </a:cubicBezTo>
                  <a:cubicBezTo>
                    <a:pt x="42" y="234"/>
                    <a:pt x="44" y="234"/>
                    <a:pt x="46" y="234"/>
                  </a:cubicBezTo>
                  <a:cubicBezTo>
                    <a:pt x="47" y="234"/>
                    <a:pt x="49" y="234"/>
                    <a:pt x="50" y="234"/>
                  </a:cubicBezTo>
                  <a:cubicBezTo>
                    <a:pt x="53" y="234"/>
                    <a:pt x="56" y="233"/>
                    <a:pt x="58" y="233"/>
                  </a:cubicBezTo>
                  <a:cubicBezTo>
                    <a:pt x="61" y="232"/>
                    <a:pt x="63" y="231"/>
                    <a:pt x="64" y="230"/>
                  </a:cubicBezTo>
                  <a:cubicBezTo>
                    <a:pt x="65" y="229"/>
                    <a:pt x="66" y="228"/>
                    <a:pt x="67" y="226"/>
                  </a:cubicBezTo>
                  <a:cubicBezTo>
                    <a:pt x="68" y="225"/>
                    <a:pt x="68" y="223"/>
                    <a:pt x="68" y="222"/>
                  </a:cubicBezTo>
                  <a:cubicBezTo>
                    <a:pt x="68" y="221"/>
                    <a:pt x="68" y="220"/>
                    <a:pt x="67" y="219"/>
                  </a:cubicBezTo>
                  <a:cubicBezTo>
                    <a:pt x="67" y="217"/>
                    <a:pt x="66" y="216"/>
                    <a:pt x="64" y="215"/>
                  </a:cubicBezTo>
                  <a:cubicBezTo>
                    <a:pt x="63" y="214"/>
                    <a:pt x="61" y="214"/>
                    <a:pt x="59" y="213"/>
                  </a:cubicBezTo>
                  <a:cubicBezTo>
                    <a:pt x="57" y="212"/>
                    <a:pt x="55" y="212"/>
                    <a:pt x="52" y="212"/>
                  </a:cubicBezTo>
                  <a:cubicBezTo>
                    <a:pt x="51" y="212"/>
                    <a:pt x="50" y="212"/>
                    <a:pt x="49" y="212"/>
                  </a:cubicBezTo>
                  <a:cubicBezTo>
                    <a:pt x="48" y="212"/>
                    <a:pt x="47" y="212"/>
                    <a:pt x="47" y="212"/>
                  </a:cubicBezTo>
                  <a:cubicBezTo>
                    <a:pt x="47" y="187"/>
                    <a:pt x="47" y="187"/>
                    <a:pt x="47" y="187"/>
                  </a:cubicBezTo>
                  <a:cubicBezTo>
                    <a:pt x="39" y="184"/>
                    <a:pt x="33" y="179"/>
                    <a:pt x="29" y="172"/>
                  </a:cubicBezTo>
                  <a:cubicBezTo>
                    <a:pt x="26" y="165"/>
                    <a:pt x="24" y="156"/>
                    <a:pt x="24" y="145"/>
                  </a:cubicBezTo>
                  <a:cubicBezTo>
                    <a:pt x="24" y="69"/>
                    <a:pt x="24" y="69"/>
                    <a:pt x="24" y="69"/>
                  </a:cubicBezTo>
                  <a:cubicBezTo>
                    <a:pt x="0" y="69"/>
                    <a:pt x="0" y="69"/>
                    <a:pt x="0" y="69"/>
                  </a:cubicBezTo>
                  <a:cubicBezTo>
                    <a:pt x="0" y="43"/>
                    <a:pt x="0" y="43"/>
                    <a:pt x="0" y="43"/>
                  </a:cubicBezTo>
                  <a:cubicBezTo>
                    <a:pt x="24" y="43"/>
                    <a:pt x="24" y="43"/>
                    <a:pt x="24" y="43"/>
                  </a:cubicBezTo>
                  <a:cubicBezTo>
                    <a:pt x="24" y="10"/>
                    <a:pt x="24" y="10"/>
                    <a:pt x="24"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70" y="164"/>
                    <a:pt x="77" y="164"/>
                  </a:cubicBezTo>
                  <a:cubicBezTo>
                    <a:pt x="79" y="164"/>
                    <a:pt x="81" y="164"/>
                    <a:pt x="84" y="163"/>
                  </a:cubicBezTo>
                  <a:cubicBezTo>
                    <a:pt x="87" y="162"/>
                    <a:pt x="89" y="161"/>
                    <a:pt x="91" y="160"/>
                  </a:cubicBezTo>
                  <a:cubicBezTo>
                    <a:pt x="91" y="186"/>
                    <a:pt x="91" y="186"/>
                    <a:pt x="91" y="186"/>
                  </a:cubicBezTo>
                  <a:cubicBezTo>
                    <a:pt x="90" y="186"/>
                    <a:pt x="88" y="187"/>
                    <a:pt x="86" y="188"/>
                  </a:cubicBezTo>
                  <a:cubicBezTo>
                    <a:pt x="85" y="188"/>
                    <a:pt x="83" y="189"/>
                    <a:pt x="80" y="189"/>
                  </a:cubicBezTo>
                  <a:cubicBezTo>
                    <a:pt x="78" y="189"/>
                    <a:pt x="76" y="190"/>
                    <a:pt x="73" y="190"/>
                  </a:cubicBezTo>
                  <a:cubicBezTo>
                    <a:pt x="71" y="191"/>
                    <a:pt x="69" y="191"/>
                    <a:pt x="66" y="191"/>
                  </a:cubicBezTo>
                  <a:cubicBezTo>
                    <a:pt x="66" y="200"/>
                    <a:pt x="66" y="200"/>
                    <a:pt x="66" y="200"/>
                  </a:cubicBezTo>
                  <a:cubicBezTo>
                    <a:pt x="71" y="200"/>
                    <a:pt x="74" y="201"/>
                    <a:pt x="78" y="202"/>
                  </a:cubicBezTo>
                  <a:cubicBezTo>
                    <a:pt x="81" y="203"/>
                    <a:pt x="83" y="205"/>
                    <a:pt x="86" y="207"/>
                  </a:cubicBezTo>
                  <a:cubicBezTo>
                    <a:pt x="88" y="209"/>
                    <a:pt x="89" y="211"/>
                    <a:pt x="90" y="214"/>
                  </a:cubicBezTo>
                  <a:cubicBezTo>
                    <a:pt x="91" y="216"/>
                    <a:pt x="92" y="219"/>
                    <a:pt x="92" y="22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3" name="Freeform 31"/>
            <p:cNvSpPr>
              <a:spLocks/>
            </p:cNvSpPr>
            <p:nvPr/>
          </p:nvSpPr>
          <p:spPr bwMode="invGray">
            <a:xfrm>
              <a:off x="3825855" y="5018248"/>
              <a:ext cx="93911" cy="108837"/>
            </a:xfrm>
            <a:custGeom>
              <a:avLst/>
              <a:gdLst/>
              <a:ahLst/>
              <a:cxnLst>
                <a:cxn ang="0">
                  <a:pos x="96" y="144"/>
                </a:cxn>
                <a:cxn ang="0">
                  <a:pos x="96" y="123"/>
                </a:cxn>
                <a:cxn ang="0">
                  <a:pos x="95" y="123"/>
                </a:cxn>
                <a:cxn ang="0">
                  <a:pos x="88" y="132"/>
                </a:cxn>
                <a:cxn ang="0">
                  <a:pos x="78" y="140"/>
                </a:cxn>
                <a:cxn ang="0">
                  <a:pos x="66" y="146"/>
                </a:cxn>
                <a:cxn ang="0">
                  <a:pos x="52" y="148"/>
                </a:cxn>
                <a:cxn ang="0">
                  <a:pos x="13" y="133"/>
                </a:cxn>
                <a:cxn ang="0">
                  <a:pos x="0" y="88"/>
                </a:cxn>
                <a:cxn ang="0">
                  <a:pos x="0" y="0"/>
                </a:cxn>
                <a:cxn ang="0">
                  <a:pos x="33" y="0"/>
                </a:cxn>
                <a:cxn ang="0">
                  <a:pos x="33" y="84"/>
                </a:cxn>
                <a:cxn ang="0">
                  <a:pos x="35" y="101"/>
                </a:cxn>
                <a:cxn ang="0">
                  <a:pos x="41" y="113"/>
                </a:cxn>
                <a:cxn ang="0">
                  <a:pos x="51" y="119"/>
                </a:cxn>
                <a:cxn ang="0">
                  <a:pos x="63" y="121"/>
                </a:cxn>
                <a:cxn ang="0">
                  <a:pos x="76" y="119"/>
                </a:cxn>
                <a:cxn ang="0">
                  <a:pos x="86" y="111"/>
                </a:cxn>
                <a:cxn ang="0">
                  <a:pos x="93" y="100"/>
                </a:cxn>
                <a:cxn ang="0">
                  <a:pos x="96" y="84"/>
                </a:cxn>
                <a:cxn ang="0">
                  <a:pos x="96" y="0"/>
                </a:cxn>
                <a:cxn ang="0">
                  <a:pos x="128" y="0"/>
                </a:cxn>
                <a:cxn ang="0">
                  <a:pos x="128" y="144"/>
                </a:cxn>
                <a:cxn ang="0">
                  <a:pos x="96" y="144"/>
                </a:cxn>
              </a:cxnLst>
              <a:rect l="0" t="0" r="r" b="b"/>
              <a:pathLst>
                <a:path w="128" h="148">
                  <a:moveTo>
                    <a:pt x="96" y="144"/>
                  </a:moveTo>
                  <a:cubicBezTo>
                    <a:pt x="96" y="123"/>
                    <a:pt x="96" y="123"/>
                    <a:pt x="96" y="123"/>
                  </a:cubicBezTo>
                  <a:cubicBezTo>
                    <a:pt x="95" y="123"/>
                    <a:pt x="95" y="123"/>
                    <a:pt x="95" y="123"/>
                  </a:cubicBezTo>
                  <a:cubicBezTo>
                    <a:pt x="93" y="126"/>
                    <a:pt x="91" y="129"/>
                    <a:pt x="88" y="132"/>
                  </a:cubicBezTo>
                  <a:cubicBezTo>
                    <a:pt x="85" y="135"/>
                    <a:pt x="82" y="138"/>
                    <a:pt x="78" y="140"/>
                  </a:cubicBezTo>
                  <a:cubicBezTo>
                    <a:pt x="74" y="143"/>
                    <a:pt x="70" y="144"/>
                    <a:pt x="66" y="146"/>
                  </a:cubicBezTo>
                  <a:cubicBezTo>
                    <a:pt x="62" y="147"/>
                    <a:pt x="57" y="148"/>
                    <a:pt x="52" y="148"/>
                  </a:cubicBezTo>
                  <a:cubicBezTo>
                    <a:pt x="35" y="148"/>
                    <a:pt x="22" y="143"/>
                    <a:pt x="13" y="133"/>
                  </a:cubicBezTo>
                  <a:cubicBezTo>
                    <a:pt x="5" y="123"/>
                    <a:pt x="0" y="108"/>
                    <a:pt x="0" y="88"/>
                  </a:cubicBezTo>
                  <a:cubicBezTo>
                    <a:pt x="0" y="0"/>
                    <a:pt x="0" y="0"/>
                    <a:pt x="0" y="0"/>
                  </a:cubicBezTo>
                  <a:cubicBezTo>
                    <a:pt x="33" y="0"/>
                    <a:pt x="33" y="0"/>
                    <a:pt x="33" y="0"/>
                  </a:cubicBezTo>
                  <a:cubicBezTo>
                    <a:pt x="33" y="84"/>
                    <a:pt x="33" y="84"/>
                    <a:pt x="33" y="84"/>
                  </a:cubicBezTo>
                  <a:cubicBezTo>
                    <a:pt x="33" y="90"/>
                    <a:pt x="34" y="96"/>
                    <a:pt x="35" y="101"/>
                  </a:cubicBezTo>
                  <a:cubicBezTo>
                    <a:pt x="37" y="106"/>
                    <a:pt x="39" y="110"/>
                    <a:pt x="41" y="113"/>
                  </a:cubicBezTo>
                  <a:cubicBezTo>
                    <a:pt x="44" y="116"/>
                    <a:pt x="47" y="118"/>
                    <a:pt x="51" y="119"/>
                  </a:cubicBezTo>
                  <a:cubicBezTo>
                    <a:pt x="55" y="120"/>
                    <a:pt x="59" y="121"/>
                    <a:pt x="63" y="121"/>
                  </a:cubicBezTo>
                  <a:cubicBezTo>
                    <a:pt x="67" y="121"/>
                    <a:pt x="72" y="120"/>
                    <a:pt x="76" y="119"/>
                  </a:cubicBezTo>
                  <a:cubicBezTo>
                    <a:pt x="80" y="117"/>
                    <a:pt x="83" y="115"/>
                    <a:pt x="86" y="111"/>
                  </a:cubicBezTo>
                  <a:cubicBezTo>
                    <a:pt x="89" y="108"/>
                    <a:pt x="91" y="104"/>
                    <a:pt x="93" y="100"/>
                  </a:cubicBezTo>
                  <a:cubicBezTo>
                    <a:pt x="95" y="95"/>
                    <a:pt x="96" y="89"/>
                    <a:pt x="96" y="84"/>
                  </a:cubicBezTo>
                  <a:cubicBezTo>
                    <a:pt x="96" y="0"/>
                    <a:pt x="96" y="0"/>
                    <a:pt x="96" y="0"/>
                  </a:cubicBezTo>
                  <a:cubicBezTo>
                    <a:pt x="128" y="0"/>
                    <a:pt x="128" y="0"/>
                    <a:pt x="128" y="0"/>
                  </a:cubicBezTo>
                  <a:cubicBezTo>
                    <a:pt x="128" y="144"/>
                    <a:pt x="128" y="144"/>
                    <a:pt x="128" y="144"/>
                  </a:cubicBezTo>
                  <a:lnTo>
                    <a:pt x="96"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4" name="Freeform 32"/>
            <p:cNvSpPr>
              <a:spLocks/>
            </p:cNvSpPr>
            <p:nvPr/>
          </p:nvSpPr>
          <p:spPr bwMode="invGray">
            <a:xfrm>
              <a:off x="3947752" y="5016071"/>
              <a:ext cx="157969" cy="107904"/>
            </a:xfrm>
            <a:custGeom>
              <a:avLst/>
              <a:gdLst/>
              <a:ahLst/>
              <a:cxnLst>
                <a:cxn ang="0">
                  <a:pos x="182" y="147"/>
                </a:cxn>
                <a:cxn ang="0">
                  <a:pos x="182" y="66"/>
                </a:cxn>
                <a:cxn ang="0">
                  <a:pos x="180" y="46"/>
                </a:cxn>
                <a:cxn ang="0">
                  <a:pos x="175" y="34"/>
                </a:cxn>
                <a:cxn ang="0">
                  <a:pos x="166" y="28"/>
                </a:cxn>
                <a:cxn ang="0">
                  <a:pos x="154" y="26"/>
                </a:cxn>
                <a:cxn ang="0">
                  <a:pos x="142" y="30"/>
                </a:cxn>
                <a:cxn ang="0">
                  <a:pos x="132" y="38"/>
                </a:cxn>
                <a:cxn ang="0">
                  <a:pos x="126" y="51"/>
                </a:cxn>
                <a:cxn ang="0">
                  <a:pos x="123" y="66"/>
                </a:cxn>
                <a:cxn ang="0">
                  <a:pos x="123" y="147"/>
                </a:cxn>
                <a:cxn ang="0">
                  <a:pos x="91" y="147"/>
                </a:cxn>
                <a:cxn ang="0">
                  <a:pos x="91" y="63"/>
                </a:cxn>
                <a:cxn ang="0">
                  <a:pos x="89" y="46"/>
                </a:cxn>
                <a:cxn ang="0">
                  <a:pos x="83" y="35"/>
                </a:cxn>
                <a:cxn ang="0">
                  <a:pos x="74" y="28"/>
                </a:cxn>
                <a:cxn ang="0">
                  <a:pos x="63" y="26"/>
                </a:cxn>
                <a:cxn ang="0">
                  <a:pos x="51" y="29"/>
                </a:cxn>
                <a:cxn ang="0">
                  <a:pos x="41" y="37"/>
                </a:cxn>
                <a:cxn ang="0">
                  <a:pos x="35" y="50"/>
                </a:cxn>
                <a:cxn ang="0">
                  <a:pos x="33" y="66"/>
                </a:cxn>
                <a:cxn ang="0">
                  <a:pos x="33" y="147"/>
                </a:cxn>
                <a:cxn ang="0">
                  <a:pos x="0" y="147"/>
                </a:cxn>
                <a:cxn ang="0">
                  <a:pos x="0" y="3"/>
                </a:cxn>
                <a:cxn ang="0">
                  <a:pos x="33" y="3"/>
                </a:cxn>
                <a:cxn ang="0">
                  <a:pos x="33" y="26"/>
                </a:cxn>
                <a:cxn ang="0">
                  <a:pos x="33" y="26"/>
                </a:cxn>
                <a:cxn ang="0">
                  <a:pos x="52" y="6"/>
                </a:cxn>
                <a:cxn ang="0">
                  <a:pos x="79" y="0"/>
                </a:cxn>
                <a:cxn ang="0">
                  <a:pos x="92" y="2"/>
                </a:cxn>
                <a:cxn ang="0">
                  <a:pos x="104" y="7"/>
                </a:cxn>
                <a:cxn ang="0">
                  <a:pos x="113" y="16"/>
                </a:cxn>
                <a:cxn ang="0">
                  <a:pos x="120" y="28"/>
                </a:cxn>
                <a:cxn ang="0">
                  <a:pos x="140" y="7"/>
                </a:cxn>
                <a:cxn ang="0">
                  <a:pos x="168" y="0"/>
                </a:cxn>
                <a:cxn ang="0">
                  <a:pos x="203" y="14"/>
                </a:cxn>
                <a:cxn ang="0">
                  <a:pos x="215" y="58"/>
                </a:cxn>
                <a:cxn ang="0">
                  <a:pos x="215" y="147"/>
                </a:cxn>
                <a:cxn ang="0">
                  <a:pos x="182" y="147"/>
                </a:cxn>
              </a:cxnLst>
              <a:rect l="0" t="0" r="r" b="b"/>
              <a:pathLst>
                <a:path w="215" h="147">
                  <a:moveTo>
                    <a:pt x="182" y="147"/>
                  </a:moveTo>
                  <a:cubicBezTo>
                    <a:pt x="182" y="66"/>
                    <a:pt x="182" y="66"/>
                    <a:pt x="182" y="66"/>
                  </a:cubicBezTo>
                  <a:cubicBezTo>
                    <a:pt x="182" y="58"/>
                    <a:pt x="182" y="52"/>
                    <a:pt x="180" y="46"/>
                  </a:cubicBezTo>
                  <a:cubicBezTo>
                    <a:pt x="179" y="41"/>
                    <a:pt x="177" y="37"/>
                    <a:pt x="175" y="34"/>
                  </a:cubicBezTo>
                  <a:cubicBezTo>
                    <a:pt x="172" y="31"/>
                    <a:pt x="169" y="29"/>
                    <a:pt x="166" y="28"/>
                  </a:cubicBezTo>
                  <a:cubicBezTo>
                    <a:pt x="162" y="27"/>
                    <a:pt x="158" y="26"/>
                    <a:pt x="154" y="26"/>
                  </a:cubicBezTo>
                  <a:cubicBezTo>
                    <a:pt x="149" y="26"/>
                    <a:pt x="145" y="27"/>
                    <a:pt x="142" y="30"/>
                  </a:cubicBezTo>
                  <a:cubicBezTo>
                    <a:pt x="138" y="32"/>
                    <a:pt x="135" y="35"/>
                    <a:pt x="132" y="38"/>
                  </a:cubicBezTo>
                  <a:cubicBezTo>
                    <a:pt x="129" y="42"/>
                    <a:pt x="127" y="46"/>
                    <a:pt x="126"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1"/>
                    <a:pt x="89" y="46"/>
                  </a:cubicBezTo>
                  <a:cubicBezTo>
                    <a:pt x="88" y="41"/>
                    <a:pt x="86" y="38"/>
                    <a:pt x="83" y="35"/>
                  </a:cubicBezTo>
                  <a:cubicBezTo>
                    <a:pt x="81" y="32"/>
                    <a:pt x="78" y="30"/>
                    <a:pt x="74" y="28"/>
                  </a:cubicBezTo>
                  <a:cubicBezTo>
                    <a:pt x="71" y="27"/>
                    <a:pt x="67" y="26"/>
                    <a:pt x="63" y="26"/>
                  </a:cubicBezTo>
                  <a:cubicBezTo>
                    <a:pt x="59" y="26"/>
                    <a:pt x="55" y="27"/>
                    <a:pt x="51" y="29"/>
                  </a:cubicBezTo>
                  <a:cubicBezTo>
                    <a:pt x="47" y="31"/>
                    <a:pt x="44" y="34"/>
                    <a:pt x="41" y="37"/>
                  </a:cubicBezTo>
                  <a:cubicBezTo>
                    <a:pt x="39" y="41"/>
                    <a:pt x="36" y="45"/>
                    <a:pt x="35" y="50"/>
                  </a:cubicBezTo>
                  <a:cubicBezTo>
                    <a:pt x="33" y="55"/>
                    <a:pt x="33" y="60"/>
                    <a:pt x="33" y="66"/>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8" y="17"/>
                    <a:pt x="45" y="11"/>
                    <a:pt x="52" y="6"/>
                  </a:cubicBezTo>
                  <a:cubicBezTo>
                    <a:pt x="60" y="2"/>
                    <a:pt x="69" y="0"/>
                    <a:pt x="79" y="0"/>
                  </a:cubicBezTo>
                  <a:cubicBezTo>
                    <a:pt x="84" y="0"/>
                    <a:pt x="88" y="1"/>
                    <a:pt x="92" y="2"/>
                  </a:cubicBezTo>
                  <a:cubicBezTo>
                    <a:pt x="97" y="3"/>
                    <a:pt x="101" y="5"/>
                    <a:pt x="104" y="7"/>
                  </a:cubicBezTo>
                  <a:cubicBezTo>
                    <a:pt x="108" y="10"/>
                    <a:pt x="111" y="13"/>
                    <a:pt x="113" y="16"/>
                  </a:cubicBezTo>
                  <a:cubicBezTo>
                    <a:pt x="116" y="20"/>
                    <a:pt x="118" y="24"/>
                    <a:pt x="120" y="28"/>
                  </a:cubicBezTo>
                  <a:cubicBezTo>
                    <a:pt x="125" y="18"/>
                    <a:pt x="132" y="11"/>
                    <a:pt x="140" y="7"/>
                  </a:cubicBezTo>
                  <a:cubicBezTo>
                    <a:pt x="148" y="2"/>
                    <a:pt x="157" y="0"/>
                    <a:pt x="168" y="0"/>
                  </a:cubicBezTo>
                  <a:cubicBezTo>
                    <a:pt x="183" y="0"/>
                    <a:pt x="195" y="4"/>
                    <a:pt x="203" y="14"/>
                  </a:cubicBezTo>
                  <a:cubicBezTo>
                    <a:pt x="211" y="23"/>
                    <a:pt x="215" y="38"/>
                    <a:pt x="215" y="58"/>
                  </a:cubicBezTo>
                  <a:cubicBezTo>
                    <a:pt x="215" y="147"/>
                    <a:pt x="215" y="147"/>
                    <a:pt x="215"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5" name="Freeform 33"/>
            <p:cNvSpPr>
              <a:spLocks noEditPoints="1"/>
            </p:cNvSpPr>
            <p:nvPr/>
          </p:nvSpPr>
          <p:spPr bwMode="invGray">
            <a:xfrm>
              <a:off x="4123446" y="5016071"/>
              <a:ext cx="96087" cy="111014"/>
            </a:xfrm>
            <a:custGeom>
              <a:avLst/>
              <a:gdLst/>
              <a:ahLst/>
              <a:cxnLst>
                <a:cxn ang="0">
                  <a:pos x="33" y="85"/>
                </a:cxn>
                <a:cxn ang="0">
                  <a:pos x="45" y="115"/>
                </a:cxn>
                <a:cxn ang="0">
                  <a:pos x="76"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5"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6" y="125"/>
                  </a:cubicBezTo>
                  <a:cubicBezTo>
                    <a:pt x="84" y="125"/>
                    <a:pt x="92" y="124"/>
                    <a:pt x="100" y="121"/>
                  </a:cubicBezTo>
                  <a:cubicBezTo>
                    <a:pt x="107" y="119"/>
                    <a:pt x="114" y="115"/>
                    <a:pt x="120" y="111"/>
                  </a:cubicBezTo>
                  <a:cubicBezTo>
                    <a:pt x="120" y="139"/>
                    <a:pt x="120" y="139"/>
                    <a:pt x="120" y="139"/>
                  </a:cubicBezTo>
                  <a:cubicBezTo>
                    <a:pt x="118" y="140"/>
                    <a:pt x="115" y="141"/>
                    <a:pt x="112" y="143"/>
                  </a:cubicBezTo>
                  <a:cubicBezTo>
                    <a:pt x="109" y="144"/>
                    <a:pt x="105" y="145"/>
                    <a:pt x="101" y="146"/>
                  </a:cubicBezTo>
                  <a:cubicBezTo>
                    <a:pt x="96" y="148"/>
                    <a:pt x="91" y="149"/>
                    <a:pt x="86" y="149"/>
                  </a:cubicBezTo>
                  <a:cubicBezTo>
                    <a:pt x="81" y="150"/>
                    <a:pt x="75" y="151"/>
                    <a:pt x="69" y="151"/>
                  </a:cubicBezTo>
                  <a:cubicBezTo>
                    <a:pt x="58" y="151"/>
                    <a:pt x="48" y="149"/>
                    <a:pt x="40" y="146"/>
                  </a:cubicBezTo>
                  <a:cubicBezTo>
                    <a:pt x="31" y="143"/>
                    <a:pt x="24" y="138"/>
                    <a:pt x="18" y="132"/>
                  </a:cubicBezTo>
                  <a:cubicBezTo>
                    <a:pt x="12" y="125"/>
                    <a:pt x="8" y="118"/>
                    <a:pt x="5" y="108"/>
                  </a:cubicBezTo>
                  <a:cubicBezTo>
                    <a:pt x="1" y="99"/>
                    <a:pt x="0" y="89"/>
                    <a:pt x="0" y="77"/>
                  </a:cubicBezTo>
                  <a:cubicBezTo>
                    <a:pt x="0" y="63"/>
                    <a:pt x="2" y="52"/>
                    <a:pt x="6" y="42"/>
                  </a:cubicBezTo>
                  <a:cubicBezTo>
                    <a:pt x="10" y="33"/>
                    <a:pt x="15" y="25"/>
                    <a:pt x="22" y="18"/>
                  </a:cubicBezTo>
                  <a:cubicBezTo>
                    <a:pt x="29" y="12"/>
                    <a:pt x="36" y="7"/>
                    <a:pt x="44" y="4"/>
                  </a:cubicBezTo>
                  <a:cubicBezTo>
                    <a:pt x="52" y="1"/>
                    <a:pt x="60" y="0"/>
                    <a:pt x="68" y="0"/>
                  </a:cubicBezTo>
                  <a:cubicBezTo>
                    <a:pt x="79" y="0"/>
                    <a:pt x="88" y="2"/>
                    <a:pt x="96" y="5"/>
                  </a:cubicBezTo>
                  <a:cubicBezTo>
                    <a:pt x="104" y="8"/>
                    <a:pt x="110" y="13"/>
                    <a:pt x="115"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8" y="26"/>
                    <a:pt x="74" y="25"/>
                    <a:pt x="68" y="25"/>
                  </a:cubicBezTo>
                  <a:cubicBezTo>
                    <a:pt x="64" y="25"/>
                    <a:pt x="60" y="26"/>
                    <a:pt x="56" y="28"/>
                  </a:cubicBezTo>
                  <a:cubicBezTo>
                    <a:pt x="52" y="29"/>
                    <a:pt x="48" y="32"/>
                    <a:pt x="45"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6" name="Freeform 34"/>
            <p:cNvSpPr>
              <a:spLocks/>
            </p:cNvSpPr>
            <p:nvPr/>
          </p:nvSpPr>
          <p:spPr bwMode="invGray">
            <a:xfrm>
              <a:off x="4231349" y="5016071"/>
              <a:ext cx="69656" cy="111014"/>
            </a:xfrm>
            <a:custGeom>
              <a:avLst/>
              <a:gdLst/>
              <a:ahLst/>
              <a:cxnLst>
                <a:cxn ang="0">
                  <a:pos x="95" y="106"/>
                </a:cxn>
                <a:cxn ang="0">
                  <a:pos x="91" y="123"/>
                </a:cxn>
                <a:cxn ang="0">
                  <a:pos x="80" y="138"/>
                </a:cxn>
                <a:cxn ang="0">
                  <a:pos x="62" y="147"/>
                </a:cxn>
                <a:cxn ang="0">
                  <a:pos x="37" y="151"/>
                </a:cxn>
                <a:cxn ang="0">
                  <a:pos x="28" y="150"/>
                </a:cxn>
                <a:cxn ang="0">
                  <a:pos x="18" y="148"/>
                </a:cxn>
                <a:cxn ang="0">
                  <a:pos x="8" y="146"/>
                </a:cxn>
                <a:cxn ang="0">
                  <a:pos x="0" y="143"/>
                </a:cxn>
                <a:cxn ang="0">
                  <a:pos x="0" y="112"/>
                </a:cxn>
                <a:cxn ang="0">
                  <a:pos x="9" y="118"/>
                </a:cxn>
                <a:cxn ang="0">
                  <a:pos x="20" y="122"/>
                </a:cxn>
                <a:cxn ang="0">
                  <a:pos x="30" y="124"/>
                </a:cxn>
                <a:cxn ang="0">
                  <a:pos x="39" y="125"/>
                </a:cxn>
                <a:cxn ang="0">
                  <a:pos x="56" y="121"/>
                </a:cxn>
                <a:cxn ang="0">
                  <a:pos x="62" y="110"/>
                </a:cxn>
                <a:cxn ang="0">
                  <a:pos x="61" y="103"/>
                </a:cxn>
                <a:cxn ang="0">
                  <a:pos x="57" y="98"/>
                </a:cxn>
                <a:cxn ang="0">
                  <a:pos x="48" y="93"/>
                </a:cxn>
                <a:cxn ang="0">
                  <a:pos x="34" y="86"/>
                </a:cxn>
                <a:cxn ang="0">
                  <a:pos x="20" y="79"/>
                </a:cxn>
                <a:cxn ang="0">
                  <a:pos x="9" y="70"/>
                </a:cxn>
                <a:cxn ang="0">
                  <a:pos x="2" y="59"/>
                </a:cxn>
                <a:cxn ang="0">
                  <a:pos x="0" y="44"/>
                </a:cxn>
                <a:cxn ang="0">
                  <a:pos x="4" y="26"/>
                </a:cxn>
                <a:cxn ang="0">
                  <a:pos x="15" y="12"/>
                </a:cxn>
                <a:cxn ang="0">
                  <a:pos x="32" y="3"/>
                </a:cxn>
                <a:cxn ang="0">
                  <a:pos x="55" y="0"/>
                </a:cxn>
                <a:cxn ang="0">
                  <a:pos x="64" y="0"/>
                </a:cxn>
                <a:cxn ang="0">
                  <a:pos x="73" y="2"/>
                </a:cxn>
                <a:cxn ang="0">
                  <a:pos x="81" y="4"/>
                </a:cxn>
                <a:cxn ang="0">
                  <a:pos x="87" y="6"/>
                </a:cxn>
                <a:cxn ang="0">
                  <a:pos x="87" y="35"/>
                </a:cxn>
                <a:cxn ang="0">
                  <a:pos x="80" y="31"/>
                </a:cxn>
                <a:cxn ang="0">
                  <a:pos x="71" y="28"/>
                </a:cxn>
                <a:cxn ang="0">
                  <a:pos x="62" y="26"/>
                </a:cxn>
                <a:cxn ang="0">
                  <a:pos x="54" y="25"/>
                </a:cxn>
                <a:cxn ang="0">
                  <a:pos x="38" y="30"/>
                </a:cxn>
                <a:cxn ang="0">
                  <a:pos x="33" y="41"/>
                </a:cxn>
                <a:cxn ang="0">
                  <a:pos x="34" y="48"/>
                </a:cxn>
                <a:cxn ang="0">
                  <a:pos x="38" y="53"/>
                </a:cxn>
                <a:cxn ang="0">
                  <a:pos x="46" y="58"/>
                </a:cxn>
                <a:cxn ang="0">
                  <a:pos x="58" y="63"/>
                </a:cxn>
                <a:cxn ang="0">
                  <a:pos x="73" y="70"/>
                </a:cxn>
                <a:cxn ang="0">
                  <a:pos x="84" y="79"/>
                </a:cxn>
                <a:cxn ang="0">
                  <a:pos x="92" y="91"/>
                </a:cxn>
                <a:cxn ang="0">
                  <a:pos x="95" y="106"/>
                </a:cxn>
              </a:cxnLst>
              <a:rect l="0" t="0" r="r" b="b"/>
              <a:pathLst>
                <a:path w="95" h="151">
                  <a:moveTo>
                    <a:pt x="95" y="106"/>
                  </a:moveTo>
                  <a:cubicBezTo>
                    <a:pt x="95" y="112"/>
                    <a:pt x="93" y="118"/>
                    <a:pt x="91" y="123"/>
                  </a:cubicBezTo>
                  <a:cubicBezTo>
                    <a:pt x="89" y="129"/>
                    <a:pt x="85" y="134"/>
                    <a:pt x="80" y="138"/>
                  </a:cubicBezTo>
                  <a:cubicBezTo>
                    <a:pt x="75" y="142"/>
                    <a:pt x="70" y="145"/>
                    <a:pt x="62" y="147"/>
                  </a:cubicBezTo>
                  <a:cubicBezTo>
                    <a:pt x="55" y="150"/>
                    <a:pt x="47" y="151"/>
                    <a:pt x="37" y="151"/>
                  </a:cubicBezTo>
                  <a:cubicBezTo>
                    <a:pt x="35" y="151"/>
                    <a:pt x="32" y="150"/>
                    <a:pt x="28" y="150"/>
                  </a:cubicBezTo>
                  <a:cubicBezTo>
                    <a:pt x="25" y="150"/>
                    <a:pt x="22" y="149"/>
                    <a:pt x="18" y="148"/>
                  </a:cubicBezTo>
                  <a:cubicBezTo>
                    <a:pt x="15" y="148"/>
                    <a:pt x="11" y="147"/>
                    <a:pt x="8" y="146"/>
                  </a:cubicBezTo>
                  <a:cubicBezTo>
                    <a:pt x="5" y="145"/>
                    <a:pt x="2" y="144"/>
                    <a:pt x="0" y="143"/>
                  </a:cubicBezTo>
                  <a:cubicBezTo>
                    <a:pt x="0" y="112"/>
                    <a:pt x="0" y="112"/>
                    <a:pt x="0" y="112"/>
                  </a:cubicBezTo>
                  <a:cubicBezTo>
                    <a:pt x="3" y="114"/>
                    <a:pt x="6" y="116"/>
                    <a:pt x="9" y="118"/>
                  </a:cubicBezTo>
                  <a:cubicBezTo>
                    <a:pt x="13" y="119"/>
                    <a:pt x="16" y="121"/>
                    <a:pt x="20" y="122"/>
                  </a:cubicBezTo>
                  <a:cubicBezTo>
                    <a:pt x="23" y="123"/>
                    <a:pt x="26" y="124"/>
                    <a:pt x="30" y="124"/>
                  </a:cubicBezTo>
                  <a:cubicBezTo>
                    <a:pt x="33" y="125"/>
                    <a:pt x="36" y="125"/>
                    <a:pt x="39" y="125"/>
                  </a:cubicBezTo>
                  <a:cubicBezTo>
                    <a:pt x="47" y="125"/>
                    <a:pt x="53" y="124"/>
                    <a:pt x="56" y="121"/>
                  </a:cubicBezTo>
                  <a:cubicBezTo>
                    <a:pt x="60" y="118"/>
                    <a:pt x="62" y="115"/>
                    <a:pt x="62" y="110"/>
                  </a:cubicBezTo>
                  <a:cubicBezTo>
                    <a:pt x="62" y="107"/>
                    <a:pt x="62" y="105"/>
                    <a:pt x="61" y="103"/>
                  </a:cubicBezTo>
                  <a:cubicBezTo>
                    <a:pt x="60" y="102"/>
                    <a:pt x="59" y="100"/>
                    <a:pt x="57" y="98"/>
                  </a:cubicBezTo>
                  <a:cubicBezTo>
                    <a:pt x="55" y="96"/>
                    <a:pt x="52" y="95"/>
                    <a:pt x="48" y="93"/>
                  </a:cubicBezTo>
                  <a:cubicBezTo>
                    <a:pt x="45" y="91"/>
                    <a:pt x="40" y="89"/>
                    <a:pt x="34" y="86"/>
                  </a:cubicBezTo>
                  <a:cubicBezTo>
                    <a:pt x="29" y="84"/>
                    <a:pt x="24" y="82"/>
                    <a:pt x="20" y="79"/>
                  </a:cubicBezTo>
                  <a:cubicBezTo>
                    <a:pt x="16" y="77"/>
                    <a:pt x="12" y="74"/>
                    <a:pt x="9" y="70"/>
                  </a:cubicBezTo>
                  <a:cubicBezTo>
                    <a:pt x="6" y="67"/>
                    <a:pt x="4" y="63"/>
                    <a:pt x="2" y="59"/>
                  </a:cubicBezTo>
                  <a:cubicBezTo>
                    <a:pt x="1" y="55"/>
                    <a:pt x="0" y="50"/>
                    <a:pt x="0" y="44"/>
                  </a:cubicBezTo>
                  <a:cubicBezTo>
                    <a:pt x="0" y="37"/>
                    <a:pt x="1" y="32"/>
                    <a:pt x="4" y="26"/>
                  </a:cubicBezTo>
                  <a:cubicBezTo>
                    <a:pt x="6" y="21"/>
                    <a:pt x="10" y="16"/>
                    <a:pt x="15" y="12"/>
                  </a:cubicBezTo>
                  <a:cubicBezTo>
                    <a:pt x="19" y="9"/>
                    <a:pt x="25" y="5"/>
                    <a:pt x="32" y="3"/>
                  </a:cubicBezTo>
                  <a:cubicBezTo>
                    <a:pt x="39" y="1"/>
                    <a:pt x="46" y="0"/>
                    <a:pt x="55" y="0"/>
                  </a:cubicBezTo>
                  <a:cubicBezTo>
                    <a:pt x="58" y="0"/>
                    <a:pt x="61" y="0"/>
                    <a:pt x="64" y="0"/>
                  </a:cubicBezTo>
                  <a:cubicBezTo>
                    <a:pt x="67" y="1"/>
                    <a:pt x="70" y="1"/>
                    <a:pt x="73" y="2"/>
                  </a:cubicBezTo>
                  <a:cubicBezTo>
                    <a:pt x="75" y="2"/>
                    <a:pt x="78" y="3"/>
                    <a:pt x="81" y="4"/>
                  </a:cubicBezTo>
                  <a:cubicBezTo>
                    <a:pt x="83" y="4"/>
                    <a:pt x="85" y="5"/>
                    <a:pt x="87" y="6"/>
                  </a:cubicBezTo>
                  <a:cubicBezTo>
                    <a:pt x="87" y="35"/>
                    <a:pt x="87" y="35"/>
                    <a:pt x="87" y="35"/>
                  </a:cubicBezTo>
                  <a:cubicBezTo>
                    <a:pt x="85" y="34"/>
                    <a:pt x="82" y="32"/>
                    <a:pt x="80" y="31"/>
                  </a:cubicBezTo>
                  <a:cubicBezTo>
                    <a:pt x="77" y="30"/>
                    <a:pt x="74" y="29"/>
                    <a:pt x="71" y="28"/>
                  </a:cubicBezTo>
                  <a:cubicBezTo>
                    <a:pt x="68" y="27"/>
                    <a:pt x="65" y="26"/>
                    <a:pt x="62" y="26"/>
                  </a:cubicBezTo>
                  <a:cubicBezTo>
                    <a:pt x="59" y="26"/>
                    <a:pt x="56" y="25"/>
                    <a:pt x="54" y="25"/>
                  </a:cubicBezTo>
                  <a:cubicBezTo>
                    <a:pt x="47" y="25"/>
                    <a:pt x="42" y="27"/>
                    <a:pt x="38" y="30"/>
                  </a:cubicBezTo>
                  <a:cubicBezTo>
                    <a:pt x="35" y="33"/>
                    <a:pt x="33" y="36"/>
                    <a:pt x="33" y="41"/>
                  </a:cubicBezTo>
                  <a:cubicBezTo>
                    <a:pt x="33" y="44"/>
                    <a:pt x="33" y="46"/>
                    <a:pt x="34" y="48"/>
                  </a:cubicBezTo>
                  <a:cubicBezTo>
                    <a:pt x="35" y="50"/>
                    <a:pt x="36" y="52"/>
                    <a:pt x="38" y="53"/>
                  </a:cubicBezTo>
                  <a:cubicBezTo>
                    <a:pt x="40" y="55"/>
                    <a:pt x="43" y="57"/>
                    <a:pt x="46" y="58"/>
                  </a:cubicBezTo>
                  <a:cubicBezTo>
                    <a:pt x="49" y="60"/>
                    <a:pt x="53" y="62"/>
                    <a:pt x="58" y="63"/>
                  </a:cubicBezTo>
                  <a:cubicBezTo>
                    <a:pt x="63" y="66"/>
                    <a:pt x="68" y="68"/>
                    <a:pt x="73" y="70"/>
                  </a:cubicBezTo>
                  <a:cubicBezTo>
                    <a:pt x="77" y="73"/>
                    <a:pt x="81" y="76"/>
                    <a:pt x="84" y="79"/>
                  </a:cubicBezTo>
                  <a:cubicBezTo>
                    <a:pt x="88" y="83"/>
                    <a:pt x="90"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7" name="Freeform 35"/>
            <p:cNvSpPr>
              <a:spLocks/>
            </p:cNvSpPr>
            <p:nvPr/>
          </p:nvSpPr>
          <p:spPr bwMode="invGray">
            <a:xfrm>
              <a:off x="4311267" y="5016071"/>
              <a:ext cx="82405" cy="111014"/>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8" y="2"/>
                </a:cxn>
                <a:cxn ang="0">
                  <a:pos x="107"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2" y="151"/>
                  </a:cubicBezTo>
                  <a:cubicBezTo>
                    <a:pt x="61" y="151"/>
                    <a:pt x="51" y="149"/>
                    <a:pt x="42" y="145"/>
                  </a:cubicBezTo>
                  <a:cubicBezTo>
                    <a:pt x="33" y="142"/>
                    <a:pt x="26" y="137"/>
                    <a:pt x="20" y="130"/>
                  </a:cubicBezTo>
                  <a:cubicBezTo>
                    <a:pt x="13" y="124"/>
                    <a:pt x="9" y="116"/>
                    <a:pt x="5" y="108"/>
                  </a:cubicBezTo>
                  <a:cubicBezTo>
                    <a:pt x="2" y="99"/>
                    <a:pt x="0" y="89"/>
                    <a:pt x="0" y="79"/>
                  </a:cubicBezTo>
                  <a:cubicBezTo>
                    <a:pt x="0" y="67"/>
                    <a:pt x="2" y="56"/>
                    <a:pt x="6" y="46"/>
                  </a:cubicBezTo>
                  <a:cubicBezTo>
                    <a:pt x="9" y="37"/>
                    <a:pt x="14" y="28"/>
                    <a:pt x="21" y="22"/>
                  </a:cubicBezTo>
                  <a:cubicBezTo>
                    <a:pt x="28" y="15"/>
                    <a:pt x="36" y="9"/>
                    <a:pt x="46" y="6"/>
                  </a:cubicBezTo>
                  <a:cubicBezTo>
                    <a:pt x="55" y="2"/>
                    <a:pt x="66" y="0"/>
                    <a:pt x="78" y="0"/>
                  </a:cubicBezTo>
                  <a:cubicBezTo>
                    <a:pt x="82" y="0"/>
                    <a:pt x="85" y="0"/>
                    <a:pt x="89" y="1"/>
                  </a:cubicBezTo>
                  <a:cubicBezTo>
                    <a:pt x="92" y="1"/>
                    <a:pt x="95" y="2"/>
                    <a:pt x="98" y="2"/>
                  </a:cubicBezTo>
                  <a:cubicBezTo>
                    <a:pt x="101" y="3"/>
                    <a:pt x="104" y="4"/>
                    <a:pt x="107" y="5"/>
                  </a:cubicBezTo>
                  <a:cubicBezTo>
                    <a:pt x="109" y="5"/>
                    <a:pt x="111" y="6"/>
                    <a:pt x="112" y="7"/>
                  </a:cubicBezTo>
                  <a:cubicBezTo>
                    <a:pt x="112" y="38"/>
                    <a:pt x="112" y="38"/>
                    <a:pt x="112" y="38"/>
                  </a:cubicBezTo>
                  <a:cubicBezTo>
                    <a:pt x="108" y="34"/>
                    <a:pt x="103"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1" y="124"/>
                    <a:pt x="84" y="124"/>
                    <a:pt x="87" y="123"/>
                  </a:cubicBezTo>
                  <a:cubicBezTo>
                    <a:pt x="90" y="123"/>
                    <a:pt x="93" y="122"/>
                    <a:pt x="96" y="121"/>
                  </a:cubicBezTo>
                  <a:cubicBezTo>
                    <a:pt x="99" y="119"/>
                    <a:pt x="102" y="118"/>
                    <a:pt x="105" y="117"/>
                  </a:cubicBezTo>
                  <a:cubicBezTo>
                    <a:pt x="108" y="115"/>
                    <a:pt x="110" y="114"/>
                    <a:pt x="112" y="112"/>
                  </a:cubicBezTo>
                  <a:cubicBezTo>
                    <a:pt x="112" y="141"/>
                    <a:pt x="112" y="141"/>
                    <a:pt x="112" y="141"/>
                  </a:cubicBezTo>
                  <a:cubicBezTo>
                    <a:pt x="107"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59" name="Rectangle 158"/>
          <p:cNvSpPr/>
          <p:nvPr/>
        </p:nvSpPr>
        <p:spPr>
          <a:xfrm>
            <a:off x="4079220"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60" name="Group 159"/>
          <p:cNvGrpSpPr/>
          <p:nvPr/>
        </p:nvGrpSpPr>
        <p:grpSpPr>
          <a:xfrm>
            <a:off x="4355075" y="1335110"/>
            <a:ext cx="411282" cy="135904"/>
            <a:chOff x="10238410" y="4967852"/>
            <a:chExt cx="561691" cy="186381"/>
          </a:xfrm>
          <a:solidFill>
            <a:srgbClr val="FFFFFF"/>
          </a:solidFill>
          <a:effectLst/>
        </p:grpSpPr>
        <p:sp>
          <p:nvSpPr>
            <p:cNvPr id="161" name="Freeform 34"/>
            <p:cNvSpPr>
              <a:spLocks/>
            </p:cNvSpPr>
            <p:nvPr/>
          </p:nvSpPr>
          <p:spPr bwMode="invGray">
            <a:xfrm>
              <a:off x="10238410" y="4978045"/>
              <a:ext cx="138330" cy="172912"/>
            </a:xfrm>
            <a:custGeom>
              <a:avLst/>
              <a:gdLst/>
              <a:ahLst/>
              <a:cxnLst>
                <a:cxn ang="0">
                  <a:pos x="302" y="475"/>
                </a:cxn>
                <a:cxn ang="0">
                  <a:pos x="302" y="269"/>
                </a:cxn>
                <a:cxn ang="0">
                  <a:pos x="78" y="269"/>
                </a:cxn>
                <a:cxn ang="0">
                  <a:pos x="78" y="475"/>
                </a:cxn>
                <a:cxn ang="0">
                  <a:pos x="0" y="475"/>
                </a:cxn>
                <a:cxn ang="0">
                  <a:pos x="0" y="0"/>
                </a:cxn>
                <a:cxn ang="0">
                  <a:pos x="78" y="0"/>
                </a:cxn>
                <a:cxn ang="0">
                  <a:pos x="78" y="199"/>
                </a:cxn>
                <a:cxn ang="0">
                  <a:pos x="302" y="199"/>
                </a:cxn>
                <a:cxn ang="0">
                  <a:pos x="302" y="0"/>
                </a:cxn>
                <a:cxn ang="0">
                  <a:pos x="380" y="0"/>
                </a:cxn>
                <a:cxn ang="0">
                  <a:pos x="380" y="475"/>
                </a:cxn>
                <a:cxn ang="0">
                  <a:pos x="302" y="475"/>
                </a:cxn>
              </a:cxnLst>
              <a:rect l="0" t="0" r="r" b="b"/>
              <a:pathLst>
                <a:path w="380" h="475">
                  <a:moveTo>
                    <a:pt x="302" y="475"/>
                  </a:moveTo>
                  <a:lnTo>
                    <a:pt x="302" y="269"/>
                  </a:lnTo>
                  <a:lnTo>
                    <a:pt x="78" y="269"/>
                  </a:lnTo>
                  <a:lnTo>
                    <a:pt x="78" y="475"/>
                  </a:lnTo>
                  <a:lnTo>
                    <a:pt x="0" y="475"/>
                  </a:lnTo>
                  <a:lnTo>
                    <a:pt x="0" y="0"/>
                  </a:lnTo>
                  <a:lnTo>
                    <a:pt x="78" y="0"/>
                  </a:lnTo>
                  <a:lnTo>
                    <a:pt x="78" y="199"/>
                  </a:lnTo>
                  <a:lnTo>
                    <a:pt x="302" y="199"/>
                  </a:lnTo>
                  <a:lnTo>
                    <a:pt x="302" y="0"/>
                  </a:lnTo>
                  <a:lnTo>
                    <a:pt x="380" y="0"/>
                  </a:lnTo>
                  <a:lnTo>
                    <a:pt x="380" y="475"/>
                  </a:lnTo>
                  <a:lnTo>
                    <a:pt x="302" y="475"/>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2" name="Freeform 35"/>
            <p:cNvSpPr>
              <a:spLocks/>
            </p:cNvSpPr>
            <p:nvPr/>
          </p:nvSpPr>
          <p:spPr bwMode="invGray">
            <a:xfrm>
              <a:off x="10394941" y="5027188"/>
              <a:ext cx="123769" cy="123769"/>
            </a:xfrm>
            <a:custGeom>
              <a:avLst/>
              <a:gdLst/>
              <a:ahLst/>
              <a:cxnLst>
                <a:cxn ang="0">
                  <a:pos x="88" y="144"/>
                </a:cxn>
                <a:cxn ang="0">
                  <a:pos x="53" y="144"/>
                </a:cxn>
                <a:cxn ang="0">
                  <a:pos x="0" y="0"/>
                </a:cxn>
                <a:cxn ang="0">
                  <a:pos x="35" y="0"/>
                </a:cxn>
                <a:cxn ang="0">
                  <a:pos x="66" y="97"/>
                </a:cxn>
                <a:cxn ang="0">
                  <a:pos x="68" y="103"/>
                </a:cxn>
                <a:cxn ang="0">
                  <a:pos x="70" y="109"/>
                </a:cxn>
                <a:cxn ang="0">
                  <a:pos x="71" y="115"/>
                </a:cxn>
                <a:cxn ang="0">
                  <a:pos x="71" y="120"/>
                </a:cxn>
                <a:cxn ang="0">
                  <a:pos x="72" y="120"/>
                </a:cxn>
                <a:cxn ang="0">
                  <a:pos x="73" y="116"/>
                </a:cxn>
                <a:cxn ang="0">
                  <a:pos x="74" y="110"/>
                </a:cxn>
                <a:cxn ang="0">
                  <a:pos x="75" y="103"/>
                </a:cxn>
                <a:cxn ang="0">
                  <a:pos x="77" y="97"/>
                </a:cxn>
                <a:cxn ang="0">
                  <a:pos x="109" y="0"/>
                </a:cxn>
                <a:cxn ang="0">
                  <a:pos x="144" y="0"/>
                </a:cxn>
                <a:cxn ang="0">
                  <a:pos x="88" y="144"/>
                </a:cxn>
              </a:cxnLst>
              <a:rect l="0" t="0" r="r" b="b"/>
              <a:pathLst>
                <a:path w="144" h="144">
                  <a:moveTo>
                    <a:pt x="88" y="144"/>
                  </a:moveTo>
                  <a:cubicBezTo>
                    <a:pt x="53" y="144"/>
                    <a:pt x="53" y="144"/>
                    <a:pt x="53" y="144"/>
                  </a:cubicBezTo>
                  <a:cubicBezTo>
                    <a:pt x="0" y="0"/>
                    <a:pt x="0" y="0"/>
                    <a:pt x="0" y="0"/>
                  </a:cubicBezTo>
                  <a:cubicBezTo>
                    <a:pt x="35" y="0"/>
                    <a:pt x="35" y="0"/>
                    <a:pt x="35" y="0"/>
                  </a:cubicBezTo>
                  <a:cubicBezTo>
                    <a:pt x="66" y="97"/>
                    <a:pt x="66" y="97"/>
                    <a:pt x="66" y="97"/>
                  </a:cubicBezTo>
                  <a:cubicBezTo>
                    <a:pt x="67" y="99"/>
                    <a:pt x="68" y="101"/>
                    <a:pt x="68" y="103"/>
                  </a:cubicBezTo>
                  <a:cubicBezTo>
                    <a:pt x="69" y="105"/>
                    <a:pt x="69" y="107"/>
                    <a:pt x="70" y="109"/>
                  </a:cubicBezTo>
                  <a:cubicBezTo>
                    <a:pt x="70" y="112"/>
                    <a:pt x="71" y="113"/>
                    <a:pt x="71" y="115"/>
                  </a:cubicBezTo>
                  <a:cubicBezTo>
                    <a:pt x="71" y="117"/>
                    <a:pt x="71" y="119"/>
                    <a:pt x="71" y="120"/>
                  </a:cubicBezTo>
                  <a:cubicBezTo>
                    <a:pt x="72" y="120"/>
                    <a:pt x="72" y="120"/>
                    <a:pt x="72" y="120"/>
                  </a:cubicBezTo>
                  <a:cubicBezTo>
                    <a:pt x="72" y="119"/>
                    <a:pt x="72" y="117"/>
                    <a:pt x="73" y="116"/>
                  </a:cubicBezTo>
                  <a:cubicBezTo>
                    <a:pt x="73" y="114"/>
                    <a:pt x="73" y="112"/>
                    <a:pt x="74" y="110"/>
                  </a:cubicBezTo>
                  <a:cubicBezTo>
                    <a:pt x="74" y="107"/>
                    <a:pt x="75" y="105"/>
                    <a:pt x="75" y="103"/>
                  </a:cubicBezTo>
                  <a:cubicBezTo>
                    <a:pt x="76" y="101"/>
                    <a:pt x="77" y="99"/>
                    <a:pt x="77" y="97"/>
                  </a:cubicBezTo>
                  <a:cubicBezTo>
                    <a:pt x="109" y="0"/>
                    <a:pt x="109" y="0"/>
                    <a:pt x="109" y="0"/>
                  </a:cubicBezTo>
                  <a:cubicBezTo>
                    <a:pt x="144" y="0"/>
                    <a:pt x="144" y="0"/>
                    <a:pt x="144" y="0"/>
                  </a:cubicBezTo>
                  <a:lnTo>
                    <a:pt x="88"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3" name="Freeform 36"/>
            <p:cNvSpPr>
              <a:spLocks noEditPoints="1"/>
            </p:cNvSpPr>
            <p:nvPr/>
          </p:nvSpPr>
          <p:spPr bwMode="invGray">
            <a:xfrm>
              <a:off x="10516161" y="5024640"/>
              <a:ext cx="104111" cy="129593"/>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4" name="Rectangle 37"/>
            <p:cNvSpPr>
              <a:spLocks noChangeArrowheads="1"/>
            </p:cNvSpPr>
            <p:nvPr/>
          </p:nvSpPr>
          <p:spPr bwMode="invGray">
            <a:xfrm>
              <a:off x="10646846" y="4967852"/>
              <a:ext cx="27666" cy="183105"/>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5" name="Freeform 38"/>
            <p:cNvSpPr>
              <a:spLocks noEditPoints="1"/>
            </p:cNvSpPr>
            <p:nvPr/>
          </p:nvSpPr>
          <p:spPr bwMode="invGray">
            <a:xfrm>
              <a:off x="10696718" y="5024640"/>
              <a:ext cx="103383" cy="129593"/>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2" y="32"/>
                </a:cxn>
                <a:cxn ang="0">
                  <a:pos x="61" y="25"/>
                </a:cxn>
                <a:cxn ang="0">
                  <a:pos x="36" y="30"/>
                </a:cxn>
                <a:cxn ang="0">
                  <a:pos x="14" y="41"/>
                </a:cxn>
                <a:cxn ang="0">
                  <a:pos x="14" y="13"/>
                </a:cxn>
                <a:cxn ang="0">
                  <a:pos x="22" y="8"/>
                </a:cxn>
                <a:cxn ang="0">
                  <a:pos x="35" y="4"/>
                </a:cxn>
                <a:cxn ang="0">
                  <a:pos x="50" y="1"/>
                </a:cxn>
                <a:cxn ang="0">
                  <a:pos x="65" y="0"/>
                </a:cxn>
                <a:cxn ang="0">
                  <a:pos x="90" y="4"/>
                </a:cxn>
                <a:cxn ang="0">
                  <a:pos x="107" y="15"/>
                </a:cxn>
                <a:cxn ang="0">
                  <a:pos x="117" y="32"/>
                </a:cxn>
                <a:cxn ang="0">
                  <a:pos x="120" y="56"/>
                </a:cxn>
                <a:cxn ang="0">
                  <a:pos x="120" y="147"/>
                </a:cxn>
                <a:cxn ang="0">
                  <a:pos x="88" y="147"/>
                </a:cxn>
                <a:cxn ang="0">
                  <a:pos x="58" y="81"/>
                </a:cxn>
                <a:cxn ang="0">
                  <a:pos x="45" y="84"/>
                </a:cxn>
                <a:cxn ang="0">
                  <a:pos x="37" y="89"/>
                </a:cxn>
                <a:cxn ang="0">
                  <a:pos x="33" y="96"/>
                </a:cxn>
                <a:cxn ang="0">
                  <a:pos x="32" y="105"/>
                </a:cxn>
                <a:cxn ang="0">
                  <a:pos x="33" y="113"/>
                </a:cxn>
                <a:cxn ang="0">
                  <a:pos x="38" y="119"/>
                </a:cxn>
                <a:cxn ang="0">
                  <a:pos x="46" y="123"/>
                </a:cxn>
                <a:cxn ang="0">
                  <a:pos x="55" y="125"/>
                </a:cxn>
                <a:cxn ang="0">
                  <a:pos x="69" y="122"/>
                </a:cxn>
                <a:cxn ang="0">
                  <a:pos x="80"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1" y="139"/>
                  </a:cubicBezTo>
                  <a:cubicBezTo>
                    <a:pt x="8" y="135"/>
                    <a:pt x="5" y="131"/>
                    <a:pt x="3" y="125"/>
                  </a:cubicBezTo>
                  <a:cubicBezTo>
                    <a:pt x="1" y="120"/>
                    <a:pt x="0" y="114"/>
                    <a:pt x="0" y="108"/>
                  </a:cubicBezTo>
                  <a:cubicBezTo>
                    <a:pt x="0" y="102"/>
                    <a:pt x="1"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2" y="32"/>
                  </a:cubicBezTo>
                  <a:cubicBezTo>
                    <a:pt x="77" y="28"/>
                    <a:pt x="70" y="25"/>
                    <a:pt x="61" y="25"/>
                  </a:cubicBezTo>
                  <a:cubicBezTo>
                    <a:pt x="53" y="25"/>
                    <a:pt x="44" y="27"/>
                    <a:pt x="36" y="30"/>
                  </a:cubicBezTo>
                  <a:cubicBezTo>
                    <a:pt x="28"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5" y="84"/>
                  </a:cubicBezTo>
                  <a:cubicBezTo>
                    <a:pt x="41" y="86"/>
                    <a:pt x="39" y="87"/>
                    <a:pt x="37" y="89"/>
                  </a:cubicBezTo>
                  <a:cubicBezTo>
                    <a:pt x="35" y="91"/>
                    <a:pt x="33"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8" y="124"/>
                    <a:pt x="52" y="125"/>
                    <a:pt x="55" y="125"/>
                  </a:cubicBezTo>
                  <a:cubicBezTo>
                    <a:pt x="60" y="125"/>
                    <a:pt x="65" y="124"/>
                    <a:pt x="69" y="122"/>
                  </a:cubicBezTo>
                  <a:cubicBezTo>
                    <a:pt x="73" y="120"/>
                    <a:pt x="77" y="118"/>
                    <a:pt x="80"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67" name="Rectangle 166"/>
          <p:cNvSpPr/>
          <p:nvPr/>
        </p:nvSpPr>
        <p:spPr>
          <a:xfrm>
            <a:off x="985600"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68" name="Group 167"/>
          <p:cNvGrpSpPr/>
          <p:nvPr/>
        </p:nvGrpSpPr>
        <p:grpSpPr>
          <a:xfrm>
            <a:off x="1332217" y="5473968"/>
            <a:ext cx="256213" cy="138238"/>
            <a:chOff x="2772926" y="4973833"/>
            <a:chExt cx="349910" cy="189581"/>
          </a:xfrm>
          <a:solidFill>
            <a:srgbClr val="FFFFFF"/>
          </a:solidFill>
          <a:effectLst/>
        </p:grpSpPr>
        <p:sp>
          <p:nvSpPr>
            <p:cNvPr id="169" name="Freeform 21"/>
            <p:cNvSpPr>
              <a:spLocks/>
            </p:cNvSpPr>
            <p:nvPr/>
          </p:nvSpPr>
          <p:spPr bwMode="invGray">
            <a:xfrm>
              <a:off x="2772926" y="4984201"/>
              <a:ext cx="130337" cy="175881"/>
            </a:xfrm>
            <a:custGeom>
              <a:avLst/>
              <a:gdLst/>
              <a:ahLst/>
              <a:cxnLst>
                <a:cxn ang="0">
                  <a:pos x="218" y="69"/>
                </a:cxn>
                <a:cxn ang="0">
                  <a:pos x="218" y="475"/>
                </a:cxn>
                <a:cxn ang="0">
                  <a:pos x="137" y="475"/>
                </a:cxn>
                <a:cxn ang="0">
                  <a:pos x="137" y="69"/>
                </a:cxn>
                <a:cxn ang="0">
                  <a:pos x="0" y="69"/>
                </a:cxn>
                <a:cxn ang="0">
                  <a:pos x="0" y="0"/>
                </a:cxn>
                <a:cxn ang="0">
                  <a:pos x="352" y="0"/>
                </a:cxn>
                <a:cxn ang="0">
                  <a:pos x="352" y="69"/>
                </a:cxn>
                <a:cxn ang="0">
                  <a:pos x="218" y="69"/>
                </a:cxn>
              </a:cxnLst>
              <a:rect l="0" t="0" r="r" b="b"/>
              <a:pathLst>
                <a:path w="352" h="475">
                  <a:moveTo>
                    <a:pt x="218" y="69"/>
                  </a:moveTo>
                  <a:lnTo>
                    <a:pt x="218" y="475"/>
                  </a:lnTo>
                  <a:lnTo>
                    <a:pt x="137" y="475"/>
                  </a:lnTo>
                  <a:lnTo>
                    <a:pt x="137" y="69"/>
                  </a:lnTo>
                  <a:lnTo>
                    <a:pt x="0" y="69"/>
                  </a:lnTo>
                  <a:lnTo>
                    <a:pt x="0" y="0"/>
                  </a:lnTo>
                  <a:lnTo>
                    <a:pt x="352" y="0"/>
                  </a:lnTo>
                  <a:lnTo>
                    <a:pt x="352" y="69"/>
                  </a:lnTo>
                  <a:lnTo>
                    <a:pt x="218" y="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0" name="Freeform 22"/>
            <p:cNvSpPr>
              <a:spLocks noEditPoints="1"/>
            </p:cNvSpPr>
            <p:nvPr/>
          </p:nvSpPr>
          <p:spPr bwMode="invGray">
            <a:xfrm>
              <a:off x="2874381" y="5031596"/>
              <a:ext cx="105899" cy="131818"/>
            </a:xfrm>
            <a:custGeom>
              <a:avLst/>
              <a:gdLst/>
              <a:ahLst/>
              <a:cxnLst>
                <a:cxn ang="0">
                  <a:pos x="89" y="147"/>
                </a:cxn>
                <a:cxn ang="0">
                  <a:pos x="89" y="127"/>
                </a:cxn>
                <a:cxn ang="0">
                  <a:pos x="88" y="127"/>
                </a:cxn>
                <a:cxn ang="0">
                  <a:pos x="70" y="145"/>
                </a:cxn>
                <a:cxn ang="0">
                  <a:pos x="45" y="151"/>
                </a:cxn>
                <a:cxn ang="0">
                  <a:pos x="26" y="148"/>
                </a:cxn>
                <a:cxn ang="0">
                  <a:pos x="12" y="139"/>
                </a:cxn>
                <a:cxn ang="0">
                  <a:pos x="3" y="125"/>
                </a:cxn>
                <a:cxn ang="0">
                  <a:pos x="0" y="108"/>
                </a:cxn>
                <a:cxn ang="0">
                  <a:pos x="2" y="91"/>
                </a:cxn>
                <a:cxn ang="0">
                  <a:pos x="11" y="76"/>
                </a:cxn>
                <a:cxn ang="0">
                  <a:pos x="25"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6"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2" y="139"/>
                  </a:cubicBezTo>
                  <a:cubicBezTo>
                    <a:pt x="8" y="135"/>
                    <a:pt x="5" y="131"/>
                    <a:pt x="3" y="125"/>
                  </a:cubicBezTo>
                  <a:cubicBezTo>
                    <a:pt x="1" y="120"/>
                    <a:pt x="0" y="114"/>
                    <a:pt x="0" y="108"/>
                  </a:cubicBezTo>
                  <a:cubicBezTo>
                    <a:pt x="0" y="102"/>
                    <a:pt x="1" y="96"/>
                    <a:pt x="2" y="91"/>
                  </a:cubicBezTo>
                  <a:cubicBezTo>
                    <a:pt x="4" y="85"/>
                    <a:pt x="7" y="81"/>
                    <a:pt x="11" y="76"/>
                  </a:cubicBezTo>
                  <a:cubicBezTo>
                    <a:pt x="15" y="72"/>
                    <a:pt x="19" y="69"/>
                    <a:pt x="25" y="66"/>
                  </a:cubicBezTo>
                  <a:cubicBezTo>
                    <a:pt x="31" y="63"/>
                    <a:pt x="38" y="61"/>
                    <a:pt x="47" y="60"/>
                  </a:cubicBezTo>
                  <a:cubicBezTo>
                    <a:pt x="89" y="55"/>
                    <a:pt x="89" y="55"/>
                    <a:pt x="89" y="55"/>
                  </a:cubicBezTo>
                  <a:cubicBezTo>
                    <a:pt x="89" y="44"/>
                    <a:pt x="86"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2" y="19"/>
                    <a:pt x="115" y="25"/>
                    <a:pt x="117" y="32"/>
                  </a:cubicBezTo>
                  <a:cubicBezTo>
                    <a:pt x="119" y="39"/>
                    <a:pt x="121" y="47"/>
                    <a:pt x="121" y="56"/>
                  </a:cubicBezTo>
                  <a:cubicBezTo>
                    <a:pt x="121" y="147"/>
                    <a:pt x="121" y="147"/>
                    <a:pt x="121" y="147"/>
                  </a:cubicBezTo>
                  <a:lnTo>
                    <a:pt x="89" y="147"/>
                  </a:lnTo>
                  <a:close/>
                  <a:moveTo>
                    <a:pt x="58" y="81"/>
                  </a:moveTo>
                  <a:cubicBezTo>
                    <a:pt x="52"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1" name="Freeform 23"/>
            <p:cNvSpPr>
              <a:spLocks/>
            </p:cNvSpPr>
            <p:nvPr/>
          </p:nvSpPr>
          <p:spPr bwMode="invGray">
            <a:xfrm>
              <a:off x="3007310" y="4973833"/>
              <a:ext cx="115526" cy="186249"/>
            </a:xfrm>
            <a:custGeom>
              <a:avLst/>
              <a:gdLst/>
              <a:ahLst/>
              <a:cxnLst>
                <a:cxn ang="0">
                  <a:pos x="210" y="503"/>
                </a:cxn>
                <a:cxn ang="0">
                  <a:pos x="78" y="340"/>
                </a:cxn>
                <a:cxn ang="0">
                  <a:pos x="76" y="340"/>
                </a:cxn>
                <a:cxn ang="0">
                  <a:pos x="76" y="503"/>
                </a:cxn>
                <a:cxn ang="0">
                  <a:pos x="0" y="503"/>
                </a:cxn>
                <a:cxn ang="0">
                  <a:pos x="0" y="0"/>
                </a:cxn>
                <a:cxn ang="0">
                  <a:pos x="76" y="0"/>
                </a:cxn>
                <a:cxn ang="0">
                  <a:pos x="76" y="319"/>
                </a:cxn>
                <a:cxn ang="0">
                  <a:pos x="78" y="319"/>
                </a:cxn>
                <a:cxn ang="0">
                  <a:pos x="203" y="163"/>
                </a:cxn>
                <a:cxn ang="0">
                  <a:pos x="300" y="163"/>
                </a:cxn>
                <a:cxn ang="0">
                  <a:pos x="156" y="326"/>
                </a:cxn>
                <a:cxn ang="0">
                  <a:pos x="312" y="503"/>
                </a:cxn>
                <a:cxn ang="0">
                  <a:pos x="210" y="503"/>
                </a:cxn>
              </a:cxnLst>
              <a:rect l="0" t="0" r="r" b="b"/>
              <a:pathLst>
                <a:path w="312" h="503">
                  <a:moveTo>
                    <a:pt x="210" y="503"/>
                  </a:moveTo>
                  <a:lnTo>
                    <a:pt x="78" y="340"/>
                  </a:lnTo>
                  <a:lnTo>
                    <a:pt x="76" y="340"/>
                  </a:lnTo>
                  <a:lnTo>
                    <a:pt x="76" y="503"/>
                  </a:lnTo>
                  <a:lnTo>
                    <a:pt x="0" y="503"/>
                  </a:lnTo>
                  <a:lnTo>
                    <a:pt x="0" y="0"/>
                  </a:lnTo>
                  <a:lnTo>
                    <a:pt x="76" y="0"/>
                  </a:lnTo>
                  <a:lnTo>
                    <a:pt x="76" y="319"/>
                  </a:lnTo>
                  <a:lnTo>
                    <a:pt x="78" y="319"/>
                  </a:lnTo>
                  <a:lnTo>
                    <a:pt x="203" y="163"/>
                  </a:lnTo>
                  <a:lnTo>
                    <a:pt x="300" y="163"/>
                  </a:lnTo>
                  <a:lnTo>
                    <a:pt x="156" y="326"/>
                  </a:lnTo>
                  <a:lnTo>
                    <a:pt x="312"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73" name="Rectangle 172"/>
          <p:cNvSpPr/>
          <p:nvPr/>
        </p:nvSpPr>
        <p:spPr>
          <a:xfrm>
            <a:off x="985600"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74" name="Group 173"/>
          <p:cNvGrpSpPr/>
          <p:nvPr/>
        </p:nvGrpSpPr>
        <p:grpSpPr>
          <a:xfrm>
            <a:off x="1069584" y="2369549"/>
            <a:ext cx="795441" cy="157169"/>
            <a:chOff x="5953627" y="6205329"/>
            <a:chExt cx="1086337" cy="215543"/>
          </a:xfrm>
          <a:solidFill>
            <a:srgbClr val="FFFFFF"/>
          </a:solidFill>
          <a:effectLst/>
        </p:grpSpPr>
        <p:sp>
          <p:nvSpPr>
            <p:cNvPr id="175" name="Freeform 24"/>
            <p:cNvSpPr>
              <a:spLocks/>
            </p:cNvSpPr>
            <p:nvPr/>
          </p:nvSpPr>
          <p:spPr bwMode="invGray">
            <a:xfrm>
              <a:off x="5953627" y="6214946"/>
              <a:ext cx="116725" cy="157181"/>
            </a:xfrm>
            <a:custGeom>
              <a:avLst/>
              <a:gdLst/>
              <a:ahLst/>
              <a:cxnLst>
                <a:cxn ang="0">
                  <a:pos x="215" y="68"/>
                </a:cxn>
                <a:cxn ang="0">
                  <a:pos x="215" y="474"/>
                </a:cxn>
                <a:cxn ang="0">
                  <a:pos x="134" y="474"/>
                </a:cxn>
                <a:cxn ang="0">
                  <a:pos x="134" y="68"/>
                </a:cxn>
                <a:cxn ang="0">
                  <a:pos x="0" y="68"/>
                </a:cxn>
                <a:cxn ang="0">
                  <a:pos x="0" y="0"/>
                </a:cxn>
                <a:cxn ang="0">
                  <a:pos x="352" y="0"/>
                </a:cxn>
                <a:cxn ang="0">
                  <a:pos x="352" y="68"/>
                </a:cxn>
                <a:cxn ang="0">
                  <a:pos x="215" y="68"/>
                </a:cxn>
              </a:cxnLst>
              <a:rect l="0" t="0" r="r" b="b"/>
              <a:pathLst>
                <a:path w="352" h="474">
                  <a:moveTo>
                    <a:pt x="215" y="68"/>
                  </a:moveTo>
                  <a:lnTo>
                    <a:pt x="215" y="474"/>
                  </a:lnTo>
                  <a:lnTo>
                    <a:pt x="134" y="474"/>
                  </a:lnTo>
                  <a:lnTo>
                    <a:pt x="134" y="68"/>
                  </a:lnTo>
                  <a:lnTo>
                    <a:pt x="0" y="68"/>
                  </a:lnTo>
                  <a:lnTo>
                    <a:pt x="0" y="0"/>
                  </a:lnTo>
                  <a:lnTo>
                    <a:pt x="352" y="0"/>
                  </a:lnTo>
                  <a:lnTo>
                    <a:pt x="352" y="68"/>
                  </a:lnTo>
                  <a:lnTo>
                    <a:pt x="215" y="68"/>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6" name="Freeform 25"/>
            <p:cNvSpPr>
              <a:spLocks noEditPoints="1"/>
            </p:cNvSpPr>
            <p:nvPr/>
          </p:nvSpPr>
          <p:spPr bwMode="invGray">
            <a:xfrm>
              <a:off x="6046808" y="6257059"/>
              <a:ext cx="102466" cy="118383"/>
            </a:xfrm>
            <a:custGeom>
              <a:avLst/>
              <a:gdLst/>
              <a:ahLst/>
              <a:cxnLst>
                <a:cxn ang="0">
                  <a:pos x="33" y="85"/>
                </a:cxn>
                <a:cxn ang="0">
                  <a:pos x="45" y="115"/>
                </a:cxn>
                <a:cxn ang="0">
                  <a:pos x="76" y="125"/>
                </a:cxn>
                <a:cxn ang="0">
                  <a:pos x="100" y="121"/>
                </a:cxn>
                <a:cxn ang="0">
                  <a:pos x="119" y="111"/>
                </a:cxn>
                <a:cxn ang="0">
                  <a:pos x="119" y="139"/>
                </a:cxn>
                <a:cxn ang="0">
                  <a:pos x="112" y="143"/>
                </a:cxn>
                <a:cxn ang="0">
                  <a:pos x="100" y="146"/>
                </a:cxn>
                <a:cxn ang="0">
                  <a:pos x="86" y="149"/>
                </a:cxn>
                <a:cxn ang="0">
                  <a:pos x="68" y="151"/>
                </a:cxn>
                <a:cxn ang="0">
                  <a:pos x="40" y="146"/>
                </a:cxn>
                <a:cxn ang="0">
                  <a:pos x="18" y="132"/>
                </a:cxn>
                <a:cxn ang="0">
                  <a:pos x="4"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9" y="60"/>
                </a:cxn>
                <a:cxn ang="0">
                  <a:pos x="97" y="46"/>
                </a:cxn>
              </a:cxnLst>
              <a:rect l="0" t="0" r="r" b="b"/>
              <a:pathLst>
                <a:path w="131" h="151">
                  <a:moveTo>
                    <a:pt x="33" y="85"/>
                  </a:moveTo>
                  <a:cubicBezTo>
                    <a:pt x="34" y="98"/>
                    <a:pt x="38" y="108"/>
                    <a:pt x="45" y="115"/>
                  </a:cubicBezTo>
                  <a:cubicBezTo>
                    <a:pt x="52" y="122"/>
                    <a:pt x="63" y="125"/>
                    <a:pt x="76" y="125"/>
                  </a:cubicBezTo>
                  <a:cubicBezTo>
                    <a:pt x="84" y="125"/>
                    <a:pt x="92" y="124"/>
                    <a:pt x="100" y="121"/>
                  </a:cubicBezTo>
                  <a:cubicBezTo>
                    <a:pt x="107" y="119"/>
                    <a:pt x="114" y="115"/>
                    <a:pt x="119" y="111"/>
                  </a:cubicBezTo>
                  <a:cubicBezTo>
                    <a:pt x="119" y="139"/>
                    <a:pt x="119" y="139"/>
                    <a:pt x="119" y="139"/>
                  </a:cubicBezTo>
                  <a:cubicBezTo>
                    <a:pt x="117" y="140"/>
                    <a:pt x="115" y="141"/>
                    <a:pt x="112" y="143"/>
                  </a:cubicBezTo>
                  <a:cubicBezTo>
                    <a:pt x="109" y="144"/>
                    <a:pt x="105" y="145"/>
                    <a:pt x="100" y="146"/>
                  </a:cubicBezTo>
                  <a:cubicBezTo>
                    <a:pt x="96" y="148"/>
                    <a:pt x="91" y="149"/>
                    <a:pt x="86" y="149"/>
                  </a:cubicBezTo>
                  <a:cubicBezTo>
                    <a:pt x="80" y="150"/>
                    <a:pt x="75" y="151"/>
                    <a:pt x="68" y="151"/>
                  </a:cubicBezTo>
                  <a:cubicBezTo>
                    <a:pt x="58" y="151"/>
                    <a:pt x="48" y="149"/>
                    <a:pt x="40" y="146"/>
                  </a:cubicBezTo>
                  <a:cubicBezTo>
                    <a:pt x="31" y="143"/>
                    <a:pt x="24" y="138"/>
                    <a:pt x="18" y="132"/>
                  </a:cubicBezTo>
                  <a:cubicBezTo>
                    <a:pt x="12" y="125"/>
                    <a:pt x="8" y="118"/>
                    <a:pt x="4" y="108"/>
                  </a:cubicBezTo>
                  <a:cubicBezTo>
                    <a:pt x="1" y="99"/>
                    <a:pt x="0" y="89"/>
                    <a:pt x="0" y="77"/>
                  </a:cubicBezTo>
                  <a:cubicBezTo>
                    <a:pt x="0" y="63"/>
                    <a:pt x="2" y="52"/>
                    <a:pt x="6" y="42"/>
                  </a:cubicBezTo>
                  <a:cubicBezTo>
                    <a:pt x="10" y="33"/>
                    <a:pt x="15" y="25"/>
                    <a:pt x="22" y="18"/>
                  </a:cubicBezTo>
                  <a:cubicBezTo>
                    <a:pt x="28" y="12"/>
                    <a:pt x="36" y="7"/>
                    <a:pt x="44" y="4"/>
                  </a:cubicBezTo>
                  <a:cubicBezTo>
                    <a:pt x="52" y="1"/>
                    <a:pt x="60" y="0"/>
                    <a:pt x="68" y="0"/>
                  </a:cubicBezTo>
                  <a:cubicBezTo>
                    <a:pt x="79" y="0"/>
                    <a:pt x="88" y="2"/>
                    <a:pt x="96" y="5"/>
                  </a:cubicBezTo>
                  <a:cubicBezTo>
                    <a:pt x="103" y="8"/>
                    <a:pt x="110" y="13"/>
                    <a:pt x="115" y="19"/>
                  </a:cubicBezTo>
                  <a:cubicBezTo>
                    <a:pt x="120" y="25"/>
                    <a:pt x="124" y="32"/>
                    <a:pt x="127" y="41"/>
                  </a:cubicBezTo>
                  <a:cubicBezTo>
                    <a:pt x="130" y="49"/>
                    <a:pt x="131" y="59"/>
                    <a:pt x="131" y="69"/>
                  </a:cubicBezTo>
                  <a:cubicBezTo>
                    <a:pt x="131" y="85"/>
                    <a:pt x="131" y="85"/>
                    <a:pt x="131" y="85"/>
                  </a:cubicBezTo>
                  <a:lnTo>
                    <a:pt x="33" y="85"/>
                  </a:lnTo>
                  <a:close/>
                  <a:moveTo>
                    <a:pt x="97" y="46"/>
                  </a:moveTo>
                  <a:cubicBezTo>
                    <a:pt x="96" y="42"/>
                    <a:pt x="94" y="38"/>
                    <a:pt x="91" y="35"/>
                  </a:cubicBezTo>
                  <a:cubicBezTo>
                    <a:pt x="89" y="32"/>
                    <a:pt x="86" y="30"/>
                    <a:pt x="82" y="28"/>
                  </a:cubicBezTo>
                  <a:cubicBezTo>
                    <a:pt x="78" y="26"/>
                    <a:pt x="73" y="25"/>
                    <a:pt x="68" y="25"/>
                  </a:cubicBezTo>
                  <a:cubicBezTo>
                    <a:pt x="64" y="25"/>
                    <a:pt x="60" y="26"/>
                    <a:pt x="56" y="28"/>
                  </a:cubicBezTo>
                  <a:cubicBezTo>
                    <a:pt x="52" y="29"/>
                    <a:pt x="48" y="32"/>
                    <a:pt x="45" y="35"/>
                  </a:cubicBezTo>
                  <a:cubicBezTo>
                    <a:pt x="42" y="38"/>
                    <a:pt x="39" y="42"/>
                    <a:pt x="37" y="46"/>
                  </a:cubicBezTo>
                  <a:cubicBezTo>
                    <a:pt x="35"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7" name="Freeform 26"/>
            <p:cNvSpPr>
              <a:spLocks/>
            </p:cNvSpPr>
            <p:nvPr/>
          </p:nvSpPr>
          <p:spPr bwMode="invGray">
            <a:xfrm>
              <a:off x="6161875" y="6257059"/>
              <a:ext cx="73616" cy="163813"/>
            </a:xfrm>
            <a:custGeom>
              <a:avLst/>
              <a:gdLst/>
              <a:ahLst/>
              <a:cxnLst>
                <a:cxn ang="0">
                  <a:pos x="73" y="192"/>
                </a:cxn>
                <a:cxn ang="0">
                  <a:pos x="53" y="207"/>
                </a:cxn>
                <a:cxn ang="0">
                  <a:pos x="29" y="209"/>
                </a:cxn>
                <a:cxn ang="0">
                  <a:pos x="24" y="193"/>
                </a:cxn>
                <a:cxn ang="0">
                  <a:pos x="34" y="194"/>
                </a:cxn>
                <a:cxn ang="0">
                  <a:pos x="48" y="190"/>
                </a:cxn>
                <a:cxn ang="0">
                  <a:pos x="52" y="182"/>
                </a:cxn>
                <a:cxn ang="0">
                  <a:pos x="48" y="175"/>
                </a:cxn>
                <a:cxn ang="0">
                  <a:pos x="35" y="172"/>
                </a:cxn>
                <a:cxn ang="0">
                  <a:pos x="30" y="172"/>
                </a:cxn>
                <a:cxn ang="0">
                  <a:pos x="22" y="149"/>
                </a:cxn>
                <a:cxn ang="0">
                  <a:pos x="6" y="145"/>
                </a:cxn>
                <a:cxn ang="0">
                  <a:pos x="0" y="112"/>
                </a:cxn>
                <a:cxn ang="0">
                  <a:pos x="19" y="122"/>
                </a:cxn>
                <a:cxn ang="0">
                  <a:pos x="38" y="125"/>
                </a:cxn>
                <a:cxn ang="0">
                  <a:pos x="62" y="110"/>
                </a:cxn>
                <a:cxn ang="0">
                  <a:pos x="57" y="98"/>
                </a:cxn>
                <a:cxn ang="0">
                  <a:pos x="34" y="86"/>
                </a:cxn>
                <a:cxn ang="0">
                  <a:pos x="9" y="70"/>
                </a:cxn>
                <a:cxn ang="0">
                  <a:pos x="0" y="44"/>
                </a:cxn>
                <a:cxn ang="0">
                  <a:pos x="14" y="12"/>
                </a:cxn>
                <a:cxn ang="0">
                  <a:pos x="54" y="0"/>
                </a:cxn>
                <a:cxn ang="0">
                  <a:pos x="72" y="2"/>
                </a:cxn>
                <a:cxn ang="0">
                  <a:pos x="87" y="6"/>
                </a:cxn>
                <a:cxn ang="0">
                  <a:pos x="79" y="31"/>
                </a:cxn>
                <a:cxn ang="0">
                  <a:pos x="62" y="26"/>
                </a:cxn>
                <a:cxn ang="0">
                  <a:pos x="38" y="30"/>
                </a:cxn>
                <a:cxn ang="0">
                  <a:pos x="34" y="48"/>
                </a:cxn>
                <a:cxn ang="0">
                  <a:pos x="46" y="58"/>
                </a:cxn>
                <a:cxn ang="0">
                  <a:pos x="72" y="70"/>
                </a:cxn>
                <a:cxn ang="0">
                  <a:pos x="92" y="91"/>
                </a:cxn>
                <a:cxn ang="0">
                  <a:pos x="92" y="121"/>
                </a:cxn>
                <a:cxn ang="0">
                  <a:pos x="69" y="144"/>
                </a:cxn>
                <a:cxn ang="0">
                  <a:pos x="50" y="160"/>
                </a:cxn>
                <a:cxn ang="0">
                  <a:pos x="69" y="167"/>
                </a:cxn>
                <a:cxn ang="0">
                  <a:pos x="75" y="182"/>
                </a:cxn>
              </a:cxnLst>
              <a:rect l="0" t="0" r="r" b="b"/>
              <a:pathLst>
                <a:path w="94" h="209">
                  <a:moveTo>
                    <a:pt x="75" y="182"/>
                  </a:moveTo>
                  <a:cubicBezTo>
                    <a:pt x="75" y="186"/>
                    <a:pt x="75" y="189"/>
                    <a:pt x="73" y="192"/>
                  </a:cubicBezTo>
                  <a:cubicBezTo>
                    <a:pt x="72" y="196"/>
                    <a:pt x="69" y="199"/>
                    <a:pt x="66" y="201"/>
                  </a:cubicBezTo>
                  <a:cubicBezTo>
                    <a:pt x="63" y="203"/>
                    <a:pt x="58" y="205"/>
                    <a:pt x="53" y="207"/>
                  </a:cubicBezTo>
                  <a:cubicBezTo>
                    <a:pt x="48" y="208"/>
                    <a:pt x="42" y="209"/>
                    <a:pt x="34" y="209"/>
                  </a:cubicBezTo>
                  <a:cubicBezTo>
                    <a:pt x="33" y="209"/>
                    <a:pt x="31" y="209"/>
                    <a:pt x="29" y="209"/>
                  </a:cubicBezTo>
                  <a:cubicBezTo>
                    <a:pt x="28" y="209"/>
                    <a:pt x="26" y="209"/>
                    <a:pt x="24" y="208"/>
                  </a:cubicBezTo>
                  <a:cubicBezTo>
                    <a:pt x="24" y="193"/>
                    <a:pt x="24" y="193"/>
                    <a:pt x="24" y="193"/>
                  </a:cubicBezTo>
                  <a:cubicBezTo>
                    <a:pt x="26" y="194"/>
                    <a:pt x="28" y="194"/>
                    <a:pt x="29" y="194"/>
                  </a:cubicBezTo>
                  <a:cubicBezTo>
                    <a:pt x="31" y="194"/>
                    <a:pt x="32" y="194"/>
                    <a:pt x="34" y="194"/>
                  </a:cubicBezTo>
                  <a:cubicBezTo>
                    <a:pt x="37" y="194"/>
                    <a:pt x="40" y="193"/>
                    <a:pt x="42" y="193"/>
                  </a:cubicBezTo>
                  <a:cubicBezTo>
                    <a:pt x="44" y="192"/>
                    <a:pt x="46" y="191"/>
                    <a:pt x="48" y="190"/>
                  </a:cubicBezTo>
                  <a:cubicBezTo>
                    <a:pt x="49" y="189"/>
                    <a:pt x="50" y="188"/>
                    <a:pt x="51" y="186"/>
                  </a:cubicBezTo>
                  <a:cubicBezTo>
                    <a:pt x="51" y="185"/>
                    <a:pt x="52" y="183"/>
                    <a:pt x="52" y="182"/>
                  </a:cubicBezTo>
                  <a:cubicBezTo>
                    <a:pt x="52" y="181"/>
                    <a:pt x="52" y="180"/>
                    <a:pt x="51" y="179"/>
                  </a:cubicBezTo>
                  <a:cubicBezTo>
                    <a:pt x="50" y="177"/>
                    <a:pt x="49" y="176"/>
                    <a:pt x="48" y="175"/>
                  </a:cubicBezTo>
                  <a:cubicBezTo>
                    <a:pt x="47" y="174"/>
                    <a:pt x="45" y="174"/>
                    <a:pt x="43" y="173"/>
                  </a:cubicBezTo>
                  <a:cubicBezTo>
                    <a:pt x="41" y="172"/>
                    <a:pt x="38" y="172"/>
                    <a:pt x="35" y="172"/>
                  </a:cubicBezTo>
                  <a:cubicBezTo>
                    <a:pt x="35" y="172"/>
                    <a:pt x="34" y="172"/>
                    <a:pt x="33" y="172"/>
                  </a:cubicBezTo>
                  <a:cubicBezTo>
                    <a:pt x="32" y="172"/>
                    <a:pt x="31" y="172"/>
                    <a:pt x="30" y="172"/>
                  </a:cubicBezTo>
                  <a:cubicBezTo>
                    <a:pt x="30" y="150"/>
                    <a:pt x="30" y="150"/>
                    <a:pt x="30" y="150"/>
                  </a:cubicBezTo>
                  <a:cubicBezTo>
                    <a:pt x="28" y="150"/>
                    <a:pt x="25" y="150"/>
                    <a:pt x="22" y="149"/>
                  </a:cubicBezTo>
                  <a:cubicBezTo>
                    <a:pt x="19" y="149"/>
                    <a:pt x="17" y="148"/>
                    <a:pt x="14" y="147"/>
                  </a:cubicBezTo>
                  <a:cubicBezTo>
                    <a:pt x="11" y="147"/>
                    <a:pt x="9" y="146"/>
                    <a:pt x="6" y="145"/>
                  </a:cubicBezTo>
                  <a:cubicBezTo>
                    <a:pt x="4" y="144"/>
                    <a:pt x="1" y="144"/>
                    <a:pt x="0" y="143"/>
                  </a:cubicBezTo>
                  <a:cubicBezTo>
                    <a:pt x="0" y="112"/>
                    <a:pt x="0" y="112"/>
                    <a:pt x="0" y="112"/>
                  </a:cubicBezTo>
                  <a:cubicBezTo>
                    <a:pt x="3" y="114"/>
                    <a:pt x="6" y="116"/>
                    <a:pt x="9" y="118"/>
                  </a:cubicBezTo>
                  <a:cubicBezTo>
                    <a:pt x="12" y="119"/>
                    <a:pt x="16" y="121"/>
                    <a:pt x="19" y="122"/>
                  </a:cubicBezTo>
                  <a:cubicBezTo>
                    <a:pt x="23" y="123"/>
                    <a:pt x="26" y="124"/>
                    <a:pt x="29" y="124"/>
                  </a:cubicBezTo>
                  <a:cubicBezTo>
                    <a:pt x="33" y="125"/>
                    <a:pt x="36" y="125"/>
                    <a:pt x="38" y="125"/>
                  </a:cubicBezTo>
                  <a:cubicBezTo>
                    <a:pt x="47" y="125"/>
                    <a:pt x="53" y="124"/>
                    <a:pt x="56" y="121"/>
                  </a:cubicBezTo>
                  <a:cubicBezTo>
                    <a:pt x="60" y="118"/>
                    <a:pt x="62" y="115"/>
                    <a:pt x="62" y="110"/>
                  </a:cubicBezTo>
                  <a:cubicBezTo>
                    <a:pt x="62" y="107"/>
                    <a:pt x="61" y="105"/>
                    <a:pt x="61" y="103"/>
                  </a:cubicBezTo>
                  <a:cubicBezTo>
                    <a:pt x="60" y="102"/>
                    <a:pt x="59" y="100"/>
                    <a:pt x="57" y="98"/>
                  </a:cubicBezTo>
                  <a:cubicBezTo>
                    <a:pt x="55" y="96"/>
                    <a:pt x="52" y="95"/>
                    <a:pt x="48" y="93"/>
                  </a:cubicBezTo>
                  <a:cubicBezTo>
                    <a:pt x="44" y="91"/>
                    <a:pt x="40" y="89"/>
                    <a:pt x="34" y="86"/>
                  </a:cubicBezTo>
                  <a:cubicBezTo>
                    <a:pt x="29" y="84"/>
                    <a:pt x="24" y="82"/>
                    <a:pt x="20" y="79"/>
                  </a:cubicBezTo>
                  <a:cubicBezTo>
                    <a:pt x="15" y="77"/>
                    <a:pt x="12" y="74"/>
                    <a:pt x="9" y="70"/>
                  </a:cubicBezTo>
                  <a:cubicBezTo>
                    <a:pt x="6" y="67"/>
                    <a:pt x="4" y="63"/>
                    <a:pt x="2" y="59"/>
                  </a:cubicBezTo>
                  <a:cubicBezTo>
                    <a:pt x="0" y="55"/>
                    <a:pt x="0" y="50"/>
                    <a:pt x="0" y="44"/>
                  </a:cubicBezTo>
                  <a:cubicBezTo>
                    <a:pt x="0" y="37"/>
                    <a:pt x="1" y="32"/>
                    <a:pt x="3" y="26"/>
                  </a:cubicBezTo>
                  <a:cubicBezTo>
                    <a:pt x="6" y="21"/>
                    <a:pt x="10" y="16"/>
                    <a:pt x="14" y="12"/>
                  </a:cubicBezTo>
                  <a:cubicBezTo>
                    <a:pt x="19" y="9"/>
                    <a:pt x="25" y="5"/>
                    <a:pt x="32" y="3"/>
                  </a:cubicBezTo>
                  <a:cubicBezTo>
                    <a:pt x="38" y="1"/>
                    <a:pt x="46" y="0"/>
                    <a:pt x="54" y="0"/>
                  </a:cubicBezTo>
                  <a:cubicBezTo>
                    <a:pt x="57" y="0"/>
                    <a:pt x="60" y="0"/>
                    <a:pt x="64" y="0"/>
                  </a:cubicBezTo>
                  <a:cubicBezTo>
                    <a:pt x="67" y="1"/>
                    <a:pt x="70" y="1"/>
                    <a:pt x="72" y="2"/>
                  </a:cubicBezTo>
                  <a:cubicBezTo>
                    <a:pt x="75" y="2"/>
                    <a:pt x="78" y="3"/>
                    <a:pt x="80" y="4"/>
                  </a:cubicBezTo>
                  <a:cubicBezTo>
                    <a:pt x="83" y="4"/>
                    <a:pt x="85" y="5"/>
                    <a:pt x="87" y="6"/>
                  </a:cubicBezTo>
                  <a:cubicBezTo>
                    <a:pt x="87" y="35"/>
                    <a:pt x="87" y="35"/>
                    <a:pt x="87" y="35"/>
                  </a:cubicBezTo>
                  <a:cubicBezTo>
                    <a:pt x="85" y="34"/>
                    <a:pt x="82" y="32"/>
                    <a:pt x="79" y="31"/>
                  </a:cubicBezTo>
                  <a:cubicBezTo>
                    <a:pt x="77" y="30"/>
                    <a:pt x="74" y="29"/>
                    <a:pt x="71" y="28"/>
                  </a:cubicBezTo>
                  <a:cubicBezTo>
                    <a:pt x="68" y="27"/>
                    <a:pt x="65" y="26"/>
                    <a:pt x="62" y="26"/>
                  </a:cubicBezTo>
                  <a:cubicBezTo>
                    <a:pt x="59" y="26"/>
                    <a:pt x="56" y="25"/>
                    <a:pt x="53" y="25"/>
                  </a:cubicBezTo>
                  <a:cubicBezTo>
                    <a:pt x="47" y="25"/>
                    <a:pt x="42" y="27"/>
                    <a:pt x="38" y="30"/>
                  </a:cubicBezTo>
                  <a:cubicBezTo>
                    <a:pt x="34" y="33"/>
                    <a:pt x="32" y="36"/>
                    <a:pt x="32" y="41"/>
                  </a:cubicBezTo>
                  <a:cubicBezTo>
                    <a:pt x="32" y="44"/>
                    <a:pt x="33" y="46"/>
                    <a:pt x="34" y="48"/>
                  </a:cubicBezTo>
                  <a:cubicBezTo>
                    <a:pt x="34" y="50"/>
                    <a:pt x="36" y="52"/>
                    <a:pt x="38" y="53"/>
                  </a:cubicBezTo>
                  <a:cubicBezTo>
                    <a:pt x="40" y="55"/>
                    <a:pt x="42" y="57"/>
                    <a:pt x="46" y="58"/>
                  </a:cubicBezTo>
                  <a:cubicBezTo>
                    <a:pt x="49" y="60"/>
                    <a:pt x="53" y="62"/>
                    <a:pt x="58" y="63"/>
                  </a:cubicBezTo>
                  <a:cubicBezTo>
                    <a:pt x="63" y="66"/>
                    <a:pt x="68" y="68"/>
                    <a:pt x="72" y="70"/>
                  </a:cubicBezTo>
                  <a:cubicBezTo>
                    <a:pt x="77" y="73"/>
                    <a:pt x="81" y="76"/>
                    <a:pt x="84" y="79"/>
                  </a:cubicBezTo>
                  <a:cubicBezTo>
                    <a:pt x="87" y="83"/>
                    <a:pt x="90" y="86"/>
                    <a:pt x="92" y="91"/>
                  </a:cubicBezTo>
                  <a:cubicBezTo>
                    <a:pt x="94" y="95"/>
                    <a:pt x="94" y="100"/>
                    <a:pt x="94" y="106"/>
                  </a:cubicBezTo>
                  <a:cubicBezTo>
                    <a:pt x="94" y="111"/>
                    <a:pt x="94" y="117"/>
                    <a:pt x="92" y="121"/>
                  </a:cubicBezTo>
                  <a:cubicBezTo>
                    <a:pt x="90" y="126"/>
                    <a:pt x="87" y="131"/>
                    <a:pt x="83" y="135"/>
                  </a:cubicBezTo>
                  <a:cubicBezTo>
                    <a:pt x="80" y="138"/>
                    <a:pt x="75" y="142"/>
                    <a:pt x="69" y="144"/>
                  </a:cubicBezTo>
                  <a:cubicBezTo>
                    <a:pt x="64" y="147"/>
                    <a:pt x="58" y="149"/>
                    <a:pt x="50" y="150"/>
                  </a:cubicBezTo>
                  <a:cubicBezTo>
                    <a:pt x="50" y="160"/>
                    <a:pt x="50" y="160"/>
                    <a:pt x="50" y="160"/>
                  </a:cubicBezTo>
                  <a:cubicBezTo>
                    <a:pt x="55" y="160"/>
                    <a:pt x="58" y="161"/>
                    <a:pt x="61" y="162"/>
                  </a:cubicBezTo>
                  <a:cubicBezTo>
                    <a:pt x="65" y="163"/>
                    <a:pt x="67" y="165"/>
                    <a:pt x="69" y="167"/>
                  </a:cubicBezTo>
                  <a:cubicBezTo>
                    <a:pt x="71" y="169"/>
                    <a:pt x="73" y="171"/>
                    <a:pt x="74" y="174"/>
                  </a:cubicBezTo>
                  <a:cubicBezTo>
                    <a:pt x="75" y="176"/>
                    <a:pt x="75" y="179"/>
                    <a:pt x="75"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8" name="Freeform 27"/>
            <p:cNvSpPr>
              <a:spLocks noEditPoints="1"/>
            </p:cNvSpPr>
            <p:nvPr/>
          </p:nvSpPr>
          <p:spPr bwMode="invGray">
            <a:xfrm>
              <a:off x="6247097" y="6257059"/>
              <a:ext cx="102797" cy="118383"/>
            </a:xfrm>
            <a:custGeom>
              <a:avLst/>
              <a:gdLst/>
              <a:ahLst/>
              <a:cxnLst>
                <a:cxn ang="0">
                  <a:pos x="33" y="85"/>
                </a:cxn>
                <a:cxn ang="0">
                  <a:pos x="45" y="115"/>
                </a:cxn>
                <a:cxn ang="0">
                  <a:pos x="76"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5"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6" y="125"/>
                  </a:cubicBezTo>
                  <a:cubicBezTo>
                    <a:pt x="85" y="125"/>
                    <a:pt x="92"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6" y="148"/>
                    <a:pt x="91" y="149"/>
                    <a:pt x="86" y="149"/>
                  </a:cubicBezTo>
                  <a:cubicBezTo>
                    <a:pt x="81" y="150"/>
                    <a:pt x="75" y="151"/>
                    <a:pt x="69" y="151"/>
                  </a:cubicBezTo>
                  <a:cubicBezTo>
                    <a:pt x="58" y="151"/>
                    <a:pt x="48" y="149"/>
                    <a:pt x="40" y="146"/>
                  </a:cubicBezTo>
                  <a:cubicBezTo>
                    <a:pt x="31" y="143"/>
                    <a:pt x="24" y="138"/>
                    <a:pt x="18" y="132"/>
                  </a:cubicBezTo>
                  <a:cubicBezTo>
                    <a:pt x="12" y="125"/>
                    <a:pt x="8" y="118"/>
                    <a:pt x="5" y="108"/>
                  </a:cubicBezTo>
                  <a:cubicBezTo>
                    <a:pt x="2" y="99"/>
                    <a:pt x="0" y="89"/>
                    <a:pt x="0" y="77"/>
                  </a:cubicBezTo>
                  <a:cubicBezTo>
                    <a:pt x="0" y="63"/>
                    <a:pt x="2" y="52"/>
                    <a:pt x="6" y="42"/>
                  </a:cubicBezTo>
                  <a:cubicBezTo>
                    <a:pt x="10" y="33"/>
                    <a:pt x="15" y="25"/>
                    <a:pt x="22" y="18"/>
                  </a:cubicBezTo>
                  <a:cubicBezTo>
                    <a:pt x="29" y="12"/>
                    <a:pt x="36" y="7"/>
                    <a:pt x="44" y="4"/>
                  </a:cubicBezTo>
                  <a:cubicBezTo>
                    <a:pt x="52" y="1"/>
                    <a:pt x="60" y="0"/>
                    <a:pt x="68" y="0"/>
                  </a:cubicBezTo>
                  <a:cubicBezTo>
                    <a:pt x="79" y="0"/>
                    <a:pt x="88" y="2"/>
                    <a:pt x="96" y="5"/>
                  </a:cubicBezTo>
                  <a:cubicBezTo>
                    <a:pt x="104" y="8"/>
                    <a:pt x="110" y="13"/>
                    <a:pt x="115"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8" y="26"/>
                    <a:pt x="74" y="25"/>
                    <a:pt x="68" y="25"/>
                  </a:cubicBezTo>
                  <a:cubicBezTo>
                    <a:pt x="64" y="25"/>
                    <a:pt x="60" y="26"/>
                    <a:pt x="56" y="28"/>
                  </a:cubicBezTo>
                  <a:cubicBezTo>
                    <a:pt x="52" y="29"/>
                    <a:pt x="49" y="32"/>
                    <a:pt x="45"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9" name="Freeform 28"/>
            <p:cNvSpPr>
              <a:spLocks/>
            </p:cNvSpPr>
            <p:nvPr/>
          </p:nvSpPr>
          <p:spPr bwMode="invGray">
            <a:xfrm>
              <a:off x="6369459" y="6205329"/>
              <a:ext cx="103461" cy="166797"/>
            </a:xfrm>
            <a:custGeom>
              <a:avLst/>
              <a:gdLst/>
              <a:ahLst/>
              <a:cxnLst>
                <a:cxn ang="0">
                  <a:pos x="212" y="503"/>
                </a:cxn>
                <a:cxn ang="0">
                  <a:pos x="78" y="340"/>
                </a:cxn>
                <a:cxn ang="0">
                  <a:pos x="78" y="340"/>
                </a:cxn>
                <a:cxn ang="0">
                  <a:pos x="78" y="503"/>
                </a:cxn>
                <a:cxn ang="0">
                  <a:pos x="0" y="503"/>
                </a:cxn>
                <a:cxn ang="0">
                  <a:pos x="0" y="0"/>
                </a:cxn>
                <a:cxn ang="0">
                  <a:pos x="78" y="0"/>
                </a:cxn>
                <a:cxn ang="0">
                  <a:pos x="78" y="319"/>
                </a:cxn>
                <a:cxn ang="0">
                  <a:pos x="78" y="319"/>
                </a:cxn>
                <a:cxn ang="0">
                  <a:pos x="205" y="163"/>
                </a:cxn>
                <a:cxn ang="0">
                  <a:pos x="302" y="163"/>
                </a:cxn>
                <a:cxn ang="0">
                  <a:pos x="156" y="326"/>
                </a:cxn>
                <a:cxn ang="0">
                  <a:pos x="312" y="503"/>
                </a:cxn>
                <a:cxn ang="0">
                  <a:pos x="212" y="503"/>
                </a:cxn>
              </a:cxnLst>
              <a:rect l="0" t="0" r="r" b="b"/>
              <a:pathLst>
                <a:path w="312" h="503">
                  <a:moveTo>
                    <a:pt x="212" y="503"/>
                  </a:moveTo>
                  <a:lnTo>
                    <a:pt x="78" y="340"/>
                  </a:lnTo>
                  <a:lnTo>
                    <a:pt x="78" y="340"/>
                  </a:lnTo>
                  <a:lnTo>
                    <a:pt x="78" y="503"/>
                  </a:lnTo>
                  <a:lnTo>
                    <a:pt x="0" y="503"/>
                  </a:lnTo>
                  <a:lnTo>
                    <a:pt x="0" y="0"/>
                  </a:lnTo>
                  <a:lnTo>
                    <a:pt x="78" y="0"/>
                  </a:lnTo>
                  <a:lnTo>
                    <a:pt x="78" y="319"/>
                  </a:lnTo>
                  <a:lnTo>
                    <a:pt x="78" y="319"/>
                  </a:lnTo>
                  <a:lnTo>
                    <a:pt x="205" y="163"/>
                  </a:lnTo>
                  <a:lnTo>
                    <a:pt x="302" y="163"/>
                  </a:lnTo>
                  <a:lnTo>
                    <a:pt x="156" y="326"/>
                  </a:lnTo>
                  <a:lnTo>
                    <a:pt x="312" y="503"/>
                  </a:lnTo>
                  <a:lnTo>
                    <a:pt x="212"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0" name="Freeform 29"/>
            <p:cNvSpPr>
              <a:spLocks/>
            </p:cNvSpPr>
            <p:nvPr/>
          </p:nvSpPr>
          <p:spPr bwMode="invGray">
            <a:xfrm>
              <a:off x="6484526" y="6205329"/>
              <a:ext cx="104124" cy="166797"/>
            </a:xfrm>
            <a:custGeom>
              <a:avLst/>
              <a:gdLst/>
              <a:ahLst/>
              <a:cxnLst>
                <a:cxn ang="0">
                  <a:pos x="213" y="503"/>
                </a:cxn>
                <a:cxn ang="0">
                  <a:pos x="78" y="340"/>
                </a:cxn>
                <a:cxn ang="0">
                  <a:pos x="78" y="340"/>
                </a:cxn>
                <a:cxn ang="0">
                  <a:pos x="78" y="503"/>
                </a:cxn>
                <a:cxn ang="0">
                  <a:pos x="0" y="503"/>
                </a:cxn>
                <a:cxn ang="0">
                  <a:pos x="0" y="0"/>
                </a:cxn>
                <a:cxn ang="0">
                  <a:pos x="78" y="0"/>
                </a:cxn>
                <a:cxn ang="0">
                  <a:pos x="78" y="319"/>
                </a:cxn>
                <a:cxn ang="0">
                  <a:pos x="78" y="319"/>
                </a:cxn>
                <a:cxn ang="0">
                  <a:pos x="206" y="163"/>
                </a:cxn>
                <a:cxn ang="0">
                  <a:pos x="302" y="163"/>
                </a:cxn>
                <a:cxn ang="0">
                  <a:pos x="158" y="326"/>
                </a:cxn>
                <a:cxn ang="0">
                  <a:pos x="314" y="503"/>
                </a:cxn>
                <a:cxn ang="0">
                  <a:pos x="213" y="503"/>
                </a:cxn>
              </a:cxnLst>
              <a:rect l="0" t="0" r="r" b="b"/>
              <a:pathLst>
                <a:path w="314" h="503">
                  <a:moveTo>
                    <a:pt x="213" y="503"/>
                  </a:moveTo>
                  <a:lnTo>
                    <a:pt x="78" y="340"/>
                  </a:lnTo>
                  <a:lnTo>
                    <a:pt x="78" y="340"/>
                  </a:lnTo>
                  <a:lnTo>
                    <a:pt x="78" y="503"/>
                  </a:lnTo>
                  <a:lnTo>
                    <a:pt x="0" y="503"/>
                  </a:lnTo>
                  <a:lnTo>
                    <a:pt x="0" y="0"/>
                  </a:lnTo>
                  <a:lnTo>
                    <a:pt x="78" y="0"/>
                  </a:lnTo>
                  <a:lnTo>
                    <a:pt x="78" y="319"/>
                  </a:lnTo>
                  <a:lnTo>
                    <a:pt x="78" y="319"/>
                  </a:lnTo>
                  <a:lnTo>
                    <a:pt x="206" y="163"/>
                  </a:lnTo>
                  <a:lnTo>
                    <a:pt x="302" y="163"/>
                  </a:lnTo>
                  <a:lnTo>
                    <a:pt x="158" y="326"/>
                  </a:lnTo>
                  <a:lnTo>
                    <a:pt x="314" y="503"/>
                  </a:lnTo>
                  <a:lnTo>
                    <a:pt x="213"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1" name="Freeform 30"/>
            <p:cNvSpPr>
              <a:spLocks noEditPoints="1"/>
            </p:cNvSpPr>
            <p:nvPr/>
          </p:nvSpPr>
          <p:spPr bwMode="invGray">
            <a:xfrm>
              <a:off x="6597272" y="6212293"/>
              <a:ext cx="100476" cy="163149"/>
            </a:xfrm>
            <a:custGeom>
              <a:avLst/>
              <a:gdLst/>
              <a:ahLst/>
              <a:cxnLst>
                <a:cxn ang="0">
                  <a:pos x="95" y="204"/>
                </a:cxn>
                <a:cxn ang="0">
                  <a:pos x="95" y="183"/>
                </a:cxn>
                <a:cxn ang="0">
                  <a:pos x="95" y="183"/>
                </a:cxn>
                <a:cxn ang="0">
                  <a:pos x="88" y="192"/>
                </a:cxn>
                <a:cxn ang="0">
                  <a:pos x="78" y="200"/>
                </a:cxn>
                <a:cxn ang="0">
                  <a:pos x="66" y="206"/>
                </a:cxn>
                <a:cxn ang="0">
                  <a:pos x="51" y="208"/>
                </a:cxn>
                <a:cxn ang="0">
                  <a:pos x="13" y="193"/>
                </a:cxn>
                <a:cxn ang="0">
                  <a:pos x="0" y="148"/>
                </a:cxn>
                <a:cxn ang="0">
                  <a:pos x="0" y="60"/>
                </a:cxn>
                <a:cxn ang="0">
                  <a:pos x="33" y="60"/>
                </a:cxn>
                <a:cxn ang="0">
                  <a:pos x="33" y="144"/>
                </a:cxn>
                <a:cxn ang="0">
                  <a:pos x="35" y="161"/>
                </a:cxn>
                <a:cxn ang="0">
                  <a:pos x="41" y="173"/>
                </a:cxn>
                <a:cxn ang="0">
                  <a:pos x="51" y="179"/>
                </a:cxn>
                <a:cxn ang="0">
                  <a:pos x="63" y="181"/>
                </a:cxn>
                <a:cxn ang="0">
                  <a:pos x="75" y="179"/>
                </a:cxn>
                <a:cxn ang="0">
                  <a:pos x="86" y="171"/>
                </a:cxn>
                <a:cxn ang="0">
                  <a:pos x="93" y="160"/>
                </a:cxn>
                <a:cxn ang="0">
                  <a:pos x="95" y="144"/>
                </a:cxn>
                <a:cxn ang="0">
                  <a:pos x="95" y="60"/>
                </a:cxn>
                <a:cxn ang="0">
                  <a:pos x="128" y="60"/>
                </a:cxn>
                <a:cxn ang="0">
                  <a:pos x="128" y="204"/>
                </a:cxn>
                <a:cxn ang="0">
                  <a:pos x="95" y="204"/>
                </a:cxn>
                <a:cxn ang="0">
                  <a:pos x="53" y="17"/>
                </a:cxn>
                <a:cxn ang="0">
                  <a:pos x="52" y="23"/>
                </a:cxn>
                <a:cxn ang="0">
                  <a:pos x="48" y="28"/>
                </a:cxn>
                <a:cxn ang="0">
                  <a:pos x="43" y="32"/>
                </a:cxn>
                <a:cxn ang="0">
                  <a:pos x="36" y="33"/>
                </a:cxn>
                <a:cxn ang="0">
                  <a:pos x="29" y="32"/>
                </a:cxn>
                <a:cxn ang="0">
                  <a:pos x="23" y="28"/>
                </a:cxn>
                <a:cxn ang="0">
                  <a:pos x="20" y="23"/>
                </a:cxn>
                <a:cxn ang="0">
                  <a:pos x="18" y="17"/>
                </a:cxn>
                <a:cxn ang="0">
                  <a:pos x="20" y="10"/>
                </a:cxn>
                <a:cxn ang="0">
                  <a:pos x="23" y="5"/>
                </a:cxn>
                <a:cxn ang="0">
                  <a:pos x="29" y="1"/>
                </a:cxn>
                <a:cxn ang="0">
                  <a:pos x="36" y="0"/>
                </a:cxn>
                <a:cxn ang="0">
                  <a:pos x="43" y="1"/>
                </a:cxn>
                <a:cxn ang="0">
                  <a:pos x="48" y="5"/>
                </a:cxn>
                <a:cxn ang="0">
                  <a:pos x="52" y="10"/>
                </a:cxn>
                <a:cxn ang="0">
                  <a:pos x="53" y="17"/>
                </a:cxn>
                <a:cxn ang="0">
                  <a:pos x="113" y="17"/>
                </a:cxn>
                <a:cxn ang="0">
                  <a:pos x="111" y="23"/>
                </a:cxn>
                <a:cxn ang="0">
                  <a:pos x="108" y="28"/>
                </a:cxn>
                <a:cxn ang="0">
                  <a:pos x="102" y="32"/>
                </a:cxn>
                <a:cxn ang="0">
                  <a:pos x="95" y="33"/>
                </a:cxn>
                <a:cxn ang="0">
                  <a:pos x="88" y="32"/>
                </a:cxn>
                <a:cxn ang="0">
                  <a:pos x="83" y="28"/>
                </a:cxn>
                <a:cxn ang="0">
                  <a:pos x="79" y="23"/>
                </a:cxn>
                <a:cxn ang="0">
                  <a:pos x="78" y="17"/>
                </a:cxn>
                <a:cxn ang="0">
                  <a:pos x="79" y="10"/>
                </a:cxn>
                <a:cxn ang="0">
                  <a:pos x="83" y="5"/>
                </a:cxn>
                <a:cxn ang="0">
                  <a:pos x="88" y="1"/>
                </a:cxn>
                <a:cxn ang="0">
                  <a:pos x="95" y="0"/>
                </a:cxn>
                <a:cxn ang="0">
                  <a:pos x="102" y="1"/>
                </a:cxn>
                <a:cxn ang="0">
                  <a:pos x="108" y="5"/>
                </a:cxn>
                <a:cxn ang="0">
                  <a:pos x="111" y="10"/>
                </a:cxn>
                <a:cxn ang="0">
                  <a:pos x="113" y="17"/>
                </a:cxn>
              </a:cxnLst>
              <a:rect l="0" t="0" r="r" b="b"/>
              <a:pathLst>
                <a:path w="128" h="208">
                  <a:moveTo>
                    <a:pt x="95" y="204"/>
                  </a:moveTo>
                  <a:cubicBezTo>
                    <a:pt x="95" y="183"/>
                    <a:pt x="95" y="183"/>
                    <a:pt x="95" y="183"/>
                  </a:cubicBezTo>
                  <a:cubicBezTo>
                    <a:pt x="95" y="183"/>
                    <a:pt x="95" y="183"/>
                    <a:pt x="95" y="183"/>
                  </a:cubicBezTo>
                  <a:cubicBezTo>
                    <a:pt x="93" y="186"/>
                    <a:pt x="90" y="189"/>
                    <a:pt x="88" y="192"/>
                  </a:cubicBezTo>
                  <a:cubicBezTo>
                    <a:pt x="85" y="195"/>
                    <a:pt x="82" y="198"/>
                    <a:pt x="78" y="200"/>
                  </a:cubicBezTo>
                  <a:cubicBezTo>
                    <a:pt x="74" y="203"/>
                    <a:pt x="70" y="204"/>
                    <a:pt x="66" y="206"/>
                  </a:cubicBezTo>
                  <a:cubicBezTo>
                    <a:pt x="61" y="207"/>
                    <a:pt x="57" y="208"/>
                    <a:pt x="51" y="208"/>
                  </a:cubicBezTo>
                  <a:cubicBezTo>
                    <a:pt x="35" y="208"/>
                    <a:pt x="22" y="203"/>
                    <a:pt x="13" y="193"/>
                  </a:cubicBezTo>
                  <a:cubicBezTo>
                    <a:pt x="4" y="183"/>
                    <a:pt x="0" y="168"/>
                    <a:pt x="0" y="148"/>
                  </a:cubicBezTo>
                  <a:cubicBezTo>
                    <a:pt x="0" y="60"/>
                    <a:pt x="0" y="60"/>
                    <a:pt x="0" y="60"/>
                  </a:cubicBezTo>
                  <a:cubicBezTo>
                    <a:pt x="33" y="60"/>
                    <a:pt x="33" y="60"/>
                    <a:pt x="33" y="60"/>
                  </a:cubicBezTo>
                  <a:cubicBezTo>
                    <a:pt x="33" y="144"/>
                    <a:pt x="33" y="144"/>
                    <a:pt x="33" y="144"/>
                  </a:cubicBezTo>
                  <a:cubicBezTo>
                    <a:pt x="33" y="150"/>
                    <a:pt x="34" y="156"/>
                    <a:pt x="35" y="161"/>
                  </a:cubicBezTo>
                  <a:cubicBezTo>
                    <a:pt x="36" y="166"/>
                    <a:pt x="38" y="170"/>
                    <a:pt x="41" y="173"/>
                  </a:cubicBezTo>
                  <a:cubicBezTo>
                    <a:pt x="44" y="176"/>
                    <a:pt x="47" y="178"/>
                    <a:pt x="51" y="179"/>
                  </a:cubicBezTo>
                  <a:cubicBezTo>
                    <a:pt x="54" y="180"/>
                    <a:pt x="58" y="181"/>
                    <a:pt x="63" y="181"/>
                  </a:cubicBezTo>
                  <a:cubicBezTo>
                    <a:pt x="67" y="181"/>
                    <a:pt x="71" y="180"/>
                    <a:pt x="75" y="179"/>
                  </a:cubicBezTo>
                  <a:cubicBezTo>
                    <a:pt x="79" y="177"/>
                    <a:pt x="83" y="175"/>
                    <a:pt x="86" y="171"/>
                  </a:cubicBezTo>
                  <a:cubicBezTo>
                    <a:pt x="89" y="168"/>
                    <a:pt x="91" y="164"/>
                    <a:pt x="93" y="160"/>
                  </a:cubicBezTo>
                  <a:cubicBezTo>
                    <a:pt x="95" y="155"/>
                    <a:pt x="95" y="149"/>
                    <a:pt x="95" y="144"/>
                  </a:cubicBezTo>
                  <a:cubicBezTo>
                    <a:pt x="95" y="60"/>
                    <a:pt x="95" y="60"/>
                    <a:pt x="95" y="60"/>
                  </a:cubicBezTo>
                  <a:cubicBezTo>
                    <a:pt x="128" y="60"/>
                    <a:pt x="128" y="60"/>
                    <a:pt x="128" y="60"/>
                  </a:cubicBezTo>
                  <a:cubicBezTo>
                    <a:pt x="128" y="204"/>
                    <a:pt x="128" y="204"/>
                    <a:pt x="128" y="204"/>
                  </a:cubicBezTo>
                  <a:lnTo>
                    <a:pt x="95" y="204"/>
                  </a:lnTo>
                  <a:close/>
                  <a:moveTo>
                    <a:pt x="53" y="17"/>
                  </a:moveTo>
                  <a:cubicBezTo>
                    <a:pt x="53" y="19"/>
                    <a:pt x="53" y="21"/>
                    <a:pt x="52" y="23"/>
                  </a:cubicBezTo>
                  <a:cubicBezTo>
                    <a:pt x="51" y="25"/>
                    <a:pt x="50" y="27"/>
                    <a:pt x="48" y="28"/>
                  </a:cubicBezTo>
                  <a:cubicBezTo>
                    <a:pt x="47" y="30"/>
                    <a:pt x="45" y="31"/>
                    <a:pt x="43" y="32"/>
                  </a:cubicBezTo>
                  <a:cubicBezTo>
                    <a:pt x="41" y="33"/>
                    <a:pt x="38" y="33"/>
                    <a:pt x="36" y="33"/>
                  </a:cubicBezTo>
                  <a:cubicBezTo>
                    <a:pt x="33" y="33"/>
                    <a:pt x="31" y="33"/>
                    <a:pt x="29" y="32"/>
                  </a:cubicBezTo>
                  <a:cubicBezTo>
                    <a:pt x="27" y="31"/>
                    <a:pt x="25" y="30"/>
                    <a:pt x="23" y="28"/>
                  </a:cubicBezTo>
                  <a:cubicBezTo>
                    <a:pt x="22" y="27"/>
                    <a:pt x="21" y="25"/>
                    <a:pt x="20" y="23"/>
                  </a:cubicBezTo>
                  <a:cubicBezTo>
                    <a:pt x="19" y="21"/>
                    <a:pt x="18" y="19"/>
                    <a:pt x="18" y="17"/>
                  </a:cubicBezTo>
                  <a:cubicBezTo>
                    <a:pt x="18" y="14"/>
                    <a:pt x="19" y="12"/>
                    <a:pt x="20" y="10"/>
                  </a:cubicBezTo>
                  <a:cubicBezTo>
                    <a:pt x="21" y="8"/>
                    <a:pt x="22" y="6"/>
                    <a:pt x="23" y="5"/>
                  </a:cubicBezTo>
                  <a:cubicBezTo>
                    <a:pt x="25" y="3"/>
                    <a:pt x="27" y="2"/>
                    <a:pt x="29" y="1"/>
                  </a:cubicBezTo>
                  <a:cubicBezTo>
                    <a:pt x="31" y="0"/>
                    <a:pt x="33" y="0"/>
                    <a:pt x="36" y="0"/>
                  </a:cubicBezTo>
                  <a:cubicBezTo>
                    <a:pt x="38" y="0"/>
                    <a:pt x="41" y="0"/>
                    <a:pt x="43" y="1"/>
                  </a:cubicBezTo>
                  <a:cubicBezTo>
                    <a:pt x="45" y="2"/>
                    <a:pt x="47" y="3"/>
                    <a:pt x="48" y="5"/>
                  </a:cubicBezTo>
                  <a:cubicBezTo>
                    <a:pt x="50" y="6"/>
                    <a:pt x="51" y="8"/>
                    <a:pt x="52" y="10"/>
                  </a:cubicBezTo>
                  <a:cubicBezTo>
                    <a:pt x="53" y="12"/>
                    <a:pt x="53" y="14"/>
                    <a:pt x="53" y="17"/>
                  </a:cubicBezTo>
                  <a:close/>
                  <a:moveTo>
                    <a:pt x="113" y="17"/>
                  </a:moveTo>
                  <a:cubicBezTo>
                    <a:pt x="113" y="19"/>
                    <a:pt x="112" y="21"/>
                    <a:pt x="111" y="23"/>
                  </a:cubicBezTo>
                  <a:cubicBezTo>
                    <a:pt x="110" y="25"/>
                    <a:pt x="109" y="27"/>
                    <a:pt x="108" y="28"/>
                  </a:cubicBezTo>
                  <a:cubicBezTo>
                    <a:pt x="106" y="30"/>
                    <a:pt x="104" y="31"/>
                    <a:pt x="102" y="32"/>
                  </a:cubicBezTo>
                  <a:cubicBezTo>
                    <a:pt x="100" y="33"/>
                    <a:pt x="98" y="33"/>
                    <a:pt x="95" y="33"/>
                  </a:cubicBezTo>
                  <a:cubicBezTo>
                    <a:pt x="93" y="33"/>
                    <a:pt x="90" y="33"/>
                    <a:pt x="88" y="32"/>
                  </a:cubicBezTo>
                  <a:cubicBezTo>
                    <a:pt x="86" y="31"/>
                    <a:pt x="84" y="30"/>
                    <a:pt x="83" y="28"/>
                  </a:cubicBezTo>
                  <a:cubicBezTo>
                    <a:pt x="81" y="27"/>
                    <a:pt x="80" y="25"/>
                    <a:pt x="79" y="23"/>
                  </a:cubicBezTo>
                  <a:cubicBezTo>
                    <a:pt x="78" y="21"/>
                    <a:pt x="78" y="19"/>
                    <a:pt x="78" y="17"/>
                  </a:cubicBezTo>
                  <a:cubicBezTo>
                    <a:pt x="78" y="14"/>
                    <a:pt x="78" y="12"/>
                    <a:pt x="79" y="10"/>
                  </a:cubicBezTo>
                  <a:cubicBezTo>
                    <a:pt x="80" y="8"/>
                    <a:pt x="81" y="6"/>
                    <a:pt x="83" y="5"/>
                  </a:cubicBezTo>
                  <a:cubicBezTo>
                    <a:pt x="84" y="3"/>
                    <a:pt x="86" y="2"/>
                    <a:pt x="88" y="1"/>
                  </a:cubicBezTo>
                  <a:cubicBezTo>
                    <a:pt x="90" y="0"/>
                    <a:pt x="93" y="0"/>
                    <a:pt x="95" y="0"/>
                  </a:cubicBezTo>
                  <a:cubicBezTo>
                    <a:pt x="98" y="0"/>
                    <a:pt x="100" y="0"/>
                    <a:pt x="102" y="1"/>
                  </a:cubicBezTo>
                  <a:cubicBezTo>
                    <a:pt x="104" y="2"/>
                    <a:pt x="106" y="3"/>
                    <a:pt x="108" y="5"/>
                  </a:cubicBezTo>
                  <a:cubicBezTo>
                    <a:pt x="109" y="6"/>
                    <a:pt x="110" y="8"/>
                    <a:pt x="111" y="10"/>
                  </a:cubicBezTo>
                  <a:cubicBezTo>
                    <a:pt x="112" y="12"/>
                    <a:pt x="113" y="14"/>
                    <a:pt x="113"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2" name="Freeform 31"/>
            <p:cNvSpPr>
              <a:spLocks/>
            </p:cNvSpPr>
            <p:nvPr/>
          </p:nvSpPr>
          <p:spPr bwMode="invGray">
            <a:xfrm>
              <a:off x="6727261" y="6257723"/>
              <a:ext cx="64995" cy="114403"/>
            </a:xfrm>
            <a:custGeom>
              <a:avLst/>
              <a:gdLst/>
              <a:ahLst/>
              <a:cxnLst>
                <a:cxn ang="0">
                  <a:pos x="79" y="32"/>
                </a:cxn>
                <a:cxn ang="0">
                  <a:pos x="74" y="31"/>
                </a:cxn>
                <a:cxn ang="0">
                  <a:pos x="69" y="29"/>
                </a:cxn>
                <a:cxn ang="0">
                  <a:pos x="64" y="29"/>
                </a:cxn>
                <a:cxn ang="0">
                  <a:pos x="51" y="32"/>
                </a:cxn>
                <a:cxn ang="0">
                  <a:pos x="41" y="41"/>
                </a:cxn>
                <a:cxn ang="0">
                  <a:pos x="35" y="54"/>
                </a:cxn>
                <a:cxn ang="0">
                  <a:pos x="32" y="73"/>
                </a:cxn>
                <a:cxn ang="0">
                  <a:pos x="32" y="146"/>
                </a:cxn>
                <a:cxn ang="0">
                  <a:pos x="0" y="146"/>
                </a:cxn>
                <a:cxn ang="0">
                  <a:pos x="0" y="2"/>
                </a:cxn>
                <a:cxn ang="0">
                  <a:pos x="32" y="2"/>
                </a:cxn>
                <a:cxn ang="0">
                  <a:pos x="32" y="30"/>
                </a:cxn>
                <a:cxn ang="0">
                  <a:pos x="33" y="30"/>
                </a:cxn>
                <a:cxn ang="0">
                  <a:pos x="40" y="17"/>
                </a:cxn>
                <a:cxn ang="0">
                  <a:pos x="48" y="7"/>
                </a:cxn>
                <a:cxn ang="0">
                  <a:pos x="59" y="2"/>
                </a:cxn>
                <a:cxn ang="0">
                  <a:pos x="70" y="0"/>
                </a:cxn>
                <a:cxn ang="0">
                  <a:pos x="77" y="0"/>
                </a:cxn>
                <a:cxn ang="0">
                  <a:pos x="83" y="2"/>
                </a:cxn>
                <a:cxn ang="0">
                  <a:pos x="83" y="34"/>
                </a:cxn>
                <a:cxn ang="0">
                  <a:pos x="79" y="32"/>
                </a:cxn>
              </a:cxnLst>
              <a:rect l="0" t="0" r="r" b="b"/>
              <a:pathLst>
                <a:path w="83" h="146">
                  <a:moveTo>
                    <a:pt x="79" y="32"/>
                  </a:moveTo>
                  <a:cubicBezTo>
                    <a:pt x="78" y="32"/>
                    <a:pt x="76" y="31"/>
                    <a:pt x="74" y="31"/>
                  </a:cubicBezTo>
                  <a:cubicBezTo>
                    <a:pt x="73" y="30"/>
                    <a:pt x="71" y="30"/>
                    <a:pt x="69" y="29"/>
                  </a:cubicBezTo>
                  <a:cubicBezTo>
                    <a:pt x="67" y="29"/>
                    <a:pt x="66" y="29"/>
                    <a:pt x="64" y="29"/>
                  </a:cubicBezTo>
                  <a:cubicBezTo>
                    <a:pt x="59" y="29"/>
                    <a:pt x="55" y="30"/>
                    <a:pt x="51" y="32"/>
                  </a:cubicBezTo>
                  <a:cubicBezTo>
                    <a:pt x="48" y="34"/>
                    <a:pt x="44" y="37"/>
                    <a:pt x="41" y="41"/>
                  </a:cubicBezTo>
                  <a:cubicBezTo>
                    <a:pt x="39" y="44"/>
                    <a:pt x="36" y="49"/>
                    <a:pt x="35" y="54"/>
                  </a:cubicBezTo>
                  <a:cubicBezTo>
                    <a:pt x="33" y="60"/>
                    <a:pt x="32" y="66"/>
                    <a:pt x="32" y="73"/>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40" y="17"/>
                  </a:cubicBezTo>
                  <a:cubicBezTo>
                    <a:pt x="42" y="13"/>
                    <a:pt x="45" y="10"/>
                    <a:pt x="48" y="7"/>
                  </a:cubicBezTo>
                  <a:cubicBezTo>
                    <a:pt x="52" y="5"/>
                    <a:pt x="55" y="3"/>
                    <a:pt x="59" y="2"/>
                  </a:cubicBezTo>
                  <a:cubicBezTo>
                    <a:pt x="62" y="0"/>
                    <a:pt x="66" y="0"/>
                    <a:pt x="70" y="0"/>
                  </a:cubicBezTo>
                  <a:cubicBezTo>
                    <a:pt x="72" y="0"/>
                    <a:pt x="74" y="0"/>
                    <a:pt x="77" y="0"/>
                  </a:cubicBezTo>
                  <a:cubicBezTo>
                    <a:pt x="79" y="1"/>
                    <a:pt x="81" y="1"/>
                    <a:pt x="83" y="2"/>
                  </a:cubicBezTo>
                  <a:cubicBezTo>
                    <a:pt x="83" y="34"/>
                    <a:pt x="83" y="34"/>
                    <a:pt x="83" y="34"/>
                  </a:cubicBezTo>
                  <a:cubicBezTo>
                    <a:pt x="82" y="33"/>
                    <a:pt x="81" y="33"/>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3" name="Rectangle 32"/>
            <p:cNvSpPr>
              <a:spLocks noChangeArrowheads="1"/>
            </p:cNvSpPr>
            <p:nvPr/>
          </p:nvSpPr>
          <p:spPr bwMode="invGray">
            <a:xfrm>
              <a:off x="6805851" y="6205329"/>
              <a:ext cx="25534" cy="166797"/>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4" name="Freeform 33"/>
            <p:cNvSpPr>
              <a:spLocks noEditPoints="1"/>
            </p:cNvSpPr>
            <p:nvPr/>
          </p:nvSpPr>
          <p:spPr bwMode="invGray">
            <a:xfrm>
              <a:off x="6852607" y="6257059"/>
              <a:ext cx="102797" cy="118383"/>
            </a:xfrm>
            <a:custGeom>
              <a:avLst/>
              <a:gdLst/>
              <a:ahLst/>
              <a:cxnLst>
                <a:cxn ang="0">
                  <a:pos x="33" y="85"/>
                </a:cxn>
                <a:cxn ang="0">
                  <a:pos x="45"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6" y="42"/>
                </a:cxn>
                <a:cxn ang="0">
                  <a:pos x="22" y="18"/>
                </a:cxn>
                <a:cxn ang="0">
                  <a:pos x="44" y="4"/>
                </a:cxn>
                <a:cxn ang="0">
                  <a:pos x="69"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9" y="25"/>
                </a:cxn>
                <a:cxn ang="0">
                  <a:pos x="56" y="28"/>
                </a:cxn>
                <a:cxn ang="0">
                  <a:pos x="46"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7" y="125"/>
                  </a:cubicBezTo>
                  <a:cubicBezTo>
                    <a:pt x="85" y="125"/>
                    <a:pt x="93"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7" y="148"/>
                    <a:pt x="92" y="149"/>
                    <a:pt x="86" y="149"/>
                  </a:cubicBezTo>
                  <a:cubicBezTo>
                    <a:pt x="81" y="150"/>
                    <a:pt x="75" y="151"/>
                    <a:pt x="69" y="151"/>
                  </a:cubicBezTo>
                  <a:cubicBezTo>
                    <a:pt x="58" y="151"/>
                    <a:pt x="49" y="149"/>
                    <a:pt x="40" y="146"/>
                  </a:cubicBezTo>
                  <a:cubicBezTo>
                    <a:pt x="32" y="143"/>
                    <a:pt x="24" y="138"/>
                    <a:pt x="19" y="132"/>
                  </a:cubicBezTo>
                  <a:cubicBezTo>
                    <a:pt x="13" y="125"/>
                    <a:pt x="8" y="118"/>
                    <a:pt x="5" y="108"/>
                  </a:cubicBezTo>
                  <a:cubicBezTo>
                    <a:pt x="2" y="99"/>
                    <a:pt x="0" y="89"/>
                    <a:pt x="0" y="77"/>
                  </a:cubicBezTo>
                  <a:cubicBezTo>
                    <a:pt x="0" y="63"/>
                    <a:pt x="2" y="52"/>
                    <a:pt x="6" y="42"/>
                  </a:cubicBezTo>
                  <a:cubicBezTo>
                    <a:pt x="10" y="33"/>
                    <a:pt x="16" y="25"/>
                    <a:pt x="22" y="18"/>
                  </a:cubicBezTo>
                  <a:cubicBezTo>
                    <a:pt x="29" y="12"/>
                    <a:pt x="36" y="7"/>
                    <a:pt x="44" y="4"/>
                  </a:cubicBezTo>
                  <a:cubicBezTo>
                    <a:pt x="52" y="1"/>
                    <a:pt x="60" y="0"/>
                    <a:pt x="69"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5" name="Freeform 34"/>
            <p:cNvSpPr>
              <a:spLocks/>
            </p:cNvSpPr>
            <p:nvPr/>
          </p:nvSpPr>
          <p:spPr bwMode="invGray">
            <a:xfrm>
              <a:off x="6974969" y="6257723"/>
              <a:ext cx="64995" cy="114403"/>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1"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5" y="3"/>
                    <a:pt x="59" y="2"/>
                  </a:cubicBezTo>
                  <a:cubicBezTo>
                    <a:pt x="63" y="0"/>
                    <a:pt x="66" y="0"/>
                    <a:pt x="70" y="0"/>
                  </a:cubicBezTo>
                  <a:cubicBezTo>
                    <a:pt x="73" y="0"/>
                    <a:pt x="75" y="0"/>
                    <a:pt x="77" y="0"/>
                  </a:cubicBezTo>
                  <a:cubicBezTo>
                    <a:pt x="79" y="1"/>
                    <a:pt x="81"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87" name="Rectangle 186"/>
          <p:cNvSpPr/>
          <p:nvPr/>
        </p:nvSpPr>
        <p:spPr>
          <a:xfrm>
            <a:off x="2016807"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88" name="Group 187"/>
          <p:cNvGrpSpPr/>
          <p:nvPr/>
        </p:nvGrpSpPr>
        <p:grpSpPr>
          <a:xfrm>
            <a:off x="2162010" y="2313741"/>
            <a:ext cx="673004" cy="245328"/>
            <a:chOff x="7376591" y="6134773"/>
            <a:chExt cx="919129" cy="336446"/>
          </a:xfrm>
          <a:solidFill>
            <a:srgbClr val="FFFFFF"/>
          </a:solidFill>
          <a:effectLst/>
        </p:grpSpPr>
        <p:sp>
          <p:nvSpPr>
            <p:cNvPr id="189" name="Freeform 24"/>
            <p:cNvSpPr>
              <a:spLocks/>
            </p:cNvSpPr>
            <p:nvPr/>
          </p:nvSpPr>
          <p:spPr bwMode="invGray">
            <a:xfrm>
              <a:off x="7984332" y="6141379"/>
              <a:ext cx="40319" cy="39180"/>
            </a:xfrm>
            <a:custGeom>
              <a:avLst/>
              <a:gdLst/>
              <a:ahLst/>
              <a:cxnLst>
                <a:cxn ang="0">
                  <a:pos x="21" y="0"/>
                </a:cxn>
                <a:cxn ang="0">
                  <a:pos x="75" y="25"/>
                </a:cxn>
                <a:cxn ang="0">
                  <a:pos x="50" y="73"/>
                </a:cxn>
                <a:cxn ang="0">
                  <a:pos x="0" y="48"/>
                </a:cxn>
                <a:cxn ang="0">
                  <a:pos x="21" y="0"/>
                </a:cxn>
              </a:cxnLst>
              <a:rect l="0" t="0" r="r" b="b"/>
              <a:pathLst>
                <a:path w="75" h="73">
                  <a:moveTo>
                    <a:pt x="21" y="0"/>
                  </a:moveTo>
                  <a:cubicBezTo>
                    <a:pt x="39" y="8"/>
                    <a:pt x="57" y="16"/>
                    <a:pt x="75" y="25"/>
                  </a:cubicBezTo>
                  <a:cubicBezTo>
                    <a:pt x="66" y="41"/>
                    <a:pt x="58" y="57"/>
                    <a:pt x="50" y="73"/>
                  </a:cubicBezTo>
                  <a:cubicBezTo>
                    <a:pt x="33" y="64"/>
                    <a:pt x="16" y="56"/>
                    <a:pt x="0" y="48"/>
                  </a:cubicBezTo>
                  <a:cubicBezTo>
                    <a:pt x="7" y="32"/>
                    <a:pt x="14" y="16"/>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0" name="Freeform 25"/>
            <p:cNvSpPr>
              <a:spLocks/>
            </p:cNvSpPr>
            <p:nvPr/>
          </p:nvSpPr>
          <p:spPr bwMode="invGray">
            <a:xfrm>
              <a:off x="8116906" y="6158463"/>
              <a:ext cx="39863" cy="39408"/>
            </a:xfrm>
            <a:custGeom>
              <a:avLst/>
              <a:gdLst/>
              <a:ahLst/>
              <a:cxnLst>
                <a:cxn ang="0">
                  <a:pos x="21" y="0"/>
                </a:cxn>
                <a:cxn ang="0">
                  <a:pos x="74" y="25"/>
                </a:cxn>
                <a:cxn ang="0">
                  <a:pos x="49" y="73"/>
                </a:cxn>
                <a:cxn ang="0">
                  <a:pos x="0" y="44"/>
                </a:cxn>
                <a:cxn ang="0">
                  <a:pos x="21" y="0"/>
                </a:cxn>
              </a:cxnLst>
              <a:rect l="0" t="0" r="r" b="b"/>
              <a:pathLst>
                <a:path w="74" h="73">
                  <a:moveTo>
                    <a:pt x="21" y="0"/>
                  </a:moveTo>
                  <a:cubicBezTo>
                    <a:pt x="39" y="9"/>
                    <a:pt x="56" y="17"/>
                    <a:pt x="74" y="25"/>
                  </a:cubicBezTo>
                  <a:cubicBezTo>
                    <a:pt x="66" y="41"/>
                    <a:pt x="58" y="57"/>
                    <a:pt x="49" y="73"/>
                  </a:cubicBezTo>
                  <a:cubicBezTo>
                    <a:pt x="33" y="64"/>
                    <a:pt x="16" y="54"/>
                    <a:pt x="0" y="44"/>
                  </a:cubicBezTo>
                  <a:cubicBezTo>
                    <a:pt x="7" y="30"/>
                    <a:pt x="14" y="15"/>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1" name="Freeform 26"/>
            <p:cNvSpPr>
              <a:spLocks/>
            </p:cNvSpPr>
            <p:nvPr/>
          </p:nvSpPr>
          <p:spPr bwMode="invGray">
            <a:xfrm>
              <a:off x="8017134" y="6172131"/>
              <a:ext cx="40319" cy="39180"/>
            </a:xfrm>
            <a:custGeom>
              <a:avLst/>
              <a:gdLst/>
              <a:ahLst/>
              <a:cxnLst>
                <a:cxn ang="0">
                  <a:pos x="21" y="0"/>
                </a:cxn>
                <a:cxn ang="0">
                  <a:pos x="75" y="25"/>
                </a:cxn>
                <a:cxn ang="0">
                  <a:pos x="50" y="73"/>
                </a:cxn>
                <a:cxn ang="0">
                  <a:pos x="0" y="44"/>
                </a:cxn>
                <a:cxn ang="0">
                  <a:pos x="21" y="0"/>
                </a:cxn>
              </a:cxnLst>
              <a:rect l="0" t="0" r="r" b="b"/>
              <a:pathLst>
                <a:path w="75" h="73">
                  <a:moveTo>
                    <a:pt x="21" y="0"/>
                  </a:moveTo>
                  <a:cubicBezTo>
                    <a:pt x="39" y="9"/>
                    <a:pt x="57" y="17"/>
                    <a:pt x="75" y="25"/>
                  </a:cubicBezTo>
                  <a:cubicBezTo>
                    <a:pt x="67" y="41"/>
                    <a:pt x="58" y="57"/>
                    <a:pt x="50" y="73"/>
                  </a:cubicBezTo>
                  <a:cubicBezTo>
                    <a:pt x="34" y="64"/>
                    <a:pt x="17" y="54"/>
                    <a:pt x="0" y="44"/>
                  </a:cubicBezTo>
                  <a:cubicBezTo>
                    <a:pt x="7" y="30"/>
                    <a:pt x="14" y="15"/>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2" name="Freeform 27"/>
            <p:cNvSpPr>
              <a:spLocks/>
            </p:cNvSpPr>
            <p:nvPr/>
          </p:nvSpPr>
          <p:spPr bwMode="invGray">
            <a:xfrm>
              <a:off x="8077498" y="6174181"/>
              <a:ext cx="39863" cy="39408"/>
            </a:xfrm>
            <a:custGeom>
              <a:avLst/>
              <a:gdLst/>
              <a:ahLst/>
              <a:cxnLst>
                <a:cxn ang="0">
                  <a:pos x="21" y="0"/>
                </a:cxn>
                <a:cxn ang="0">
                  <a:pos x="74" y="25"/>
                </a:cxn>
                <a:cxn ang="0">
                  <a:pos x="50" y="73"/>
                </a:cxn>
                <a:cxn ang="0">
                  <a:pos x="0" y="48"/>
                </a:cxn>
                <a:cxn ang="0">
                  <a:pos x="21" y="0"/>
                </a:cxn>
              </a:cxnLst>
              <a:rect l="0" t="0" r="r" b="b"/>
              <a:pathLst>
                <a:path w="74" h="73">
                  <a:moveTo>
                    <a:pt x="21" y="0"/>
                  </a:moveTo>
                  <a:cubicBezTo>
                    <a:pt x="39" y="8"/>
                    <a:pt x="57" y="17"/>
                    <a:pt x="74" y="25"/>
                  </a:cubicBezTo>
                  <a:cubicBezTo>
                    <a:pt x="66" y="41"/>
                    <a:pt x="58" y="57"/>
                    <a:pt x="50" y="73"/>
                  </a:cubicBezTo>
                  <a:cubicBezTo>
                    <a:pt x="33" y="65"/>
                    <a:pt x="16" y="56"/>
                    <a:pt x="0" y="48"/>
                  </a:cubicBezTo>
                  <a:cubicBezTo>
                    <a:pt x="7" y="32"/>
                    <a:pt x="14" y="16"/>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3" name="Freeform 28"/>
            <p:cNvSpPr>
              <a:spLocks/>
            </p:cNvSpPr>
            <p:nvPr/>
          </p:nvSpPr>
          <p:spPr bwMode="invGray">
            <a:xfrm>
              <a:off x="7977726" y="6187620"/>
              <a:ext cx="40546" cy="39408"/>
            </a:xfrm>
            <a:custGeom>
              <a:avLst/>
              <a:gdLst/>
              <a:ahLst/>
              <a:cxnLst>
                <a:cxn ang="0">
                  <a:pos x="21" y="0"/>
                </a:cxn>
                <a:cxn ang="0">
                  <a:pos x="75" y="25"/>
                </a:cxn>
                <a:cxn ang="0">
                  <a:pos x="50" y="73"/>
                </a:cxn>
                <a:cxn ang="0">
                  <a:pos x="0" y="48"/>
                </a:cxn>
                <a:cxn ang="0">
                  <a:pos x="21" y="0"/>
                </a:cxn>
              </a:cxnLst>
              <a:rect l="0" t="0" r="r" b="b"/>
              <a:pathLst>
                <a:path w="75" h="73">
                  <a:moveTo>
                    <a:pt x="21" y="0"/>
                  </a:moveTo>
                  <a:cubicBezTo>
                    <a:pt x="39" y="8"/>
                    <a:pt x="57" y="17"/>
                    <a:pt x="75" y="25"/>
                  </a:cubicBezTo>
                  <a:cubicBezTo>
                    <a:pt x="67" y="41"/>
                    <a:pt x="59" y="57"/>
                    <a:pt x="50" y="73"/>
                  </a:cubicBezTo>
                  <a:cubicBezTo>
                    <a:pt x="34" y="65"/>
                    <a:pt x="17" y="56"/>
                    <a:pt x="0" y="48"/>
                  </a:cubicBezTo>
                  <a:cubicBezTo>
                    <a:pt x="7" y="32"/>
                    <a:pt x="14" y="16"/>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4" name="Freeform 29"/>
            <p:cNvSpPr>
              <a:spLocks/>
            </p:cNvSpPr>
            <p:nvPr/>
          </p:nvSpPr>
          <p:spPr bwMode="invGray">
            <a:xfrm>
              <a:off x="7376591" y="6239329"/>
              <a:ext cx="159452" cy="231890"/>
            </a:xfrm>
            <a:custGeom>
              <a:avLst/>
              <a:gdLst/>
              <a:ahLst/>
              <a:cxnLst>
                <a:cxn ang="0">
                  <a:pos x="293" y="196"/>
                </a:cxn>
                <a:cxn ang="0">
                  <a:pos x="114" y="236"/>
                </a:cxn>
                <a:cxn ang="0">
                  <a:pos x="131" y="430"/>
                </a:cxn>
                <a:cxn ang="0">
                  <a:pos x="129" y="430"/>
                </a:cxn>
                <a:cxn ang="0">
                  <a:pos x="237" y="142"/>
                </a:cxn>
                <a:cxn ang="0">
                  <a:pos x="237" y="140"/>
                </a:cxn>
                <a:cxn ang="0">
                  <a:pos x="218" y="119"/>
                </a:cxn>
                <a:cxn ang="0">
                  <a:pos x="170" y="104"/>
                </a:cxn>
                <a:cxn ang="0">
                  <a:pos x="135" y="123"/>
                </a:cxn>
                <a:cxn ang="0">
                  <a:pos x="126" y="119"/>
                </a:cxn>
                <a:cxn ang="0">
                  <a:pos x="293" y="196"/>
                </a:cxn>
              </a:cxnLst>
              <a:rect l="0" t="0" r="r" b="b"/>
              <a:pathLst>
                <a:path w="296" h="430">
                  <a:moveTo>
                    <a:pt x="293" y="196"/>
                  </a:moveTo>
                  <a:cubicBezTo>
                    <a:pt x="222" y="194"/>
                    <a:pt x="147" y="199"/>
                    <a:pt x="114" y="236"/>
                  </a:cubicBezTo>
                  <a:cubicBezTo>
                    <a:pt x="114" y="300"/>
                    <a:pt x="163" y="369"/>
                    <a:pt x="131" y="430"/>
                  </a:cubicBezTo>
                  <a:cubicBezTo>
                    <a:pt x="131" y="430"/>
                    <a:pt x="130" y="430"/>
                    <a:pt x="129" y="430"/>
                  </a:cubicBezTo>
                  <a:cubicBezTo>
                    <a:pt x="107" y="295"/>
                    <a:pt x="0" y="144"/>
                    <a:pt x="237" y="142"/>
                  </a:cubicBezTo>
                  <a:cubicBezTo>
                    <a:pt x="237" y="141"/>
                    <a:pt x="237" y="141"/>
                    <a:pt x="237" y="140"/>
                  </a:cubicBezTo>
                  <a:cubicBezTo>
                    <a:pt x="231" y="133"/>
                    <a:pt x="224" y="126"/>
                    <a:pt x="218" y="119"/>
                  </a:cubicBezTo>
                  <a:cubicBezTo>
                    <a:pt x="202" y="112"/>
                    <a:pt x="196" y="104"/>
                    <a:pt x="170" y="104"/>
                  </a:cubicBezTo>
                  <a:cubicBezTo>
                    <a:pt x="159" y="110"/>
                    <a:pt x="143" y="127"/>
                    <a:pt x="135" y="123"/>
                  </a:cubicBezTo>
                  <a:cubicBezTo>
                    <a:pt x="132" y="122"/>
                    <a:pt x="129" y="120"/>
                    <a:pt x="126" y="119"/>
                  </a:cubicBezTo>
                  <a:cubicBezTo>
                    <a:pt x="179" y="0"/>
                    <a:pt x="296" y="71"/>
                    <a:pt x="293" y="19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95" name="Freeform 30"/>
            <p:cNvSpPr>
              <a:spLocks noEditPoints="1"/>
            </p:cNvSpPr>
            <p:nvPr/>
          </p:nvSpPr>
          <p:spPr bwMode="invGray">
            <a:xfrm>
              <a:off x="7545838" y="6134773"/>
              <a:ext cx="749882" cy="298633"/>
            </a:xfrm>
            <a:custGeom>
              <a:avLst/>
              <a:gdLst/>
              <a:ahLst/>
              <a:cxnLst>
                <a:cxn ang="0">
                  <a:pos x="981" y="334"/>
                </a:cxn>
                <a:cxn ang="0">
                  <a:pos x="1113" y="334"/>
                </a:cxn>
                <a:cxn ang="0">
                  <a:pos x="1102" y="184"/>
                </a:cxn>
                <a:cxn ang="0">
                  <a:pos x="1102" y="188"/>
                </a:cxn>
                <a:cxn ang="0">
                  <a:pos x="1136" y="334"/>
                </a:cxn>
                <a:cxn ang="0">
                  <a:pos x="1344" y="213"/>
                </a:cxn>
                <a:cxn ang="0">
                  <a:pos x="1392" y="390"/>
                </a:cxn>
                <a:cxn ang="0">
                  <a:pos x="1253" y="351"/>
                </a:cxn>
                <a:cxn ang="0">
                  <a:pos x="1000" y="390"/>
                </a:cxn>
                <a:cxn ang="0">
                  <a:pos x="894" y="369"/>
                </a:cxn>
                <a:cxn ang="0">
                  <a:pos x="850" y="390"/>
                </a:cxn>
                <a:cxn ang="0">
                  <a:pos x="739" y="371"/>
                </a:cxn>
                <a:cxn ang="0">
                  <a:pos x="645" y="390"/>
                </a:cxn>
                <a:cxn ang="0">
                  <a:pos x="453" y="267"/>
                </a:cxn>
                <a:cxn ang="0">
                  <a:pos x="297" y="390"/>
                </a:cxn>
                <a:cxn ang="0">
                  <a:pos x="155" y="545"/>
                </a:cxn>
                <a:cxn ang="0">
                  <a:pos x="52" y="526"/>
                </a:cxn>
                <a:cxn ang="0">
                  <a:pos x="0" y="505"/>
                </a:cxn>
                <a:cxn ang="0">
                  <a:pos x="4" y="493"/>
                </a:cxn>
                <a:cxn ang="0">
                  <a:pos x="113" y="507"/>
                </a:cxn>
                <a:cxn ang="0">
                  <a:pos x="272" y="326"/>
                </a:cxn>
                <a:cxn ang="0">
                  <a:pos x="226" y="252"/>
                </a:cxn>
                <a:cxn ang="0">
                  <a:pos x="246" y="202"/>
                </a:cxn>
                <a:cxn ang="0">
                  <a:pos x="257" y="211"/>
                </a:cxn>
                <a:cxn ang="0">
                  <a:pos x="297" y="334"/>
                </a:cxn>
                <a:cxn ang="0">
                  <a:pos x="424" y="302"/>
                </a:cxn>
                <a:cxn ang="0">
                  <a:pos x="384" y="221"/>
                </a:cxn>
                <a:cxn ang="0">
                  <a:pos x="376" y="230"/>
                </a:cxn>
                <a:cxn ang="0">
                  <a:pos x="318" y="181"/>
                </a:cxn>
                <a:cxn ang="0">
                  <a:pos x="522" y="0"/>
                </a:cxn>
                <a:cxn ang="0">
                  <a:pos x="522" y="56"/>
                </a:cxn>
                <a:cxn ang="0">
                  <a:pos x="359" y="121"/>
                </a:cxn>
                <a:cxn ang="0">
                  <a:pos x="420" y="177"/>
                </a:cxn>
                <a:cxn ang="0">
                  <a:pos x="582" y="334"/>
                </a:cxn>
                <a:cxn ang="0">
                  <a:pos x="712" y="328"/>
                </a:cxn>
                <a:cxn ang="0">
                  <a:pos x="731" y="242"/>
                </a:cxn>
                <a:cxn ang="0">
                  <a:pos x="735" y="244"/>
                </a:cxn>
                <a:cxn ang="0">
                  <a:pos x="825" y="334"/>
                </a:cxn>
                <a:cxn ang="0">
                  <a:pos x="866" y="328"/>
                </a:cxn>
                <a:cxn ang="0">
                  <a:pos x="885" y="242"/>
                </a:cxn>
                <a:cxn ang="0">
                  <a:pos x="887" y="246"/>
                </a:cxn>
                <a:cxn ang="0">
                  <a:pos x="954" y="332"/>
                </a:cxn>
                <a:cxn ang="0">
                  <a:pos x="935" y="257"/>
                </a:cxn>
                <a:cxn ang="0">
                  <a:pos x="956" y="221"/>
                </a:cxn>
                <a:cxn ang="0">
                  <a:pos x="958" y="221"/>
                </a:cxn>
                <a:cxn ang="0">
                  <a:pos x="981" y="334"/>
                </a:cxn>
                <a:cxn ang="0">
                  <a:pos x="1357" y="330"/>
                </a:cxn>
                <a:cxn ang="0">
                  <a:pos x="1324" y="259"/>
                </a:cxn>
                <a:cxn ang="0">
                  <a:pos x="1284" y="298"/>
                </a:cxn>
                <a:cxn ang="0">
                  <a:pos x="1357" y="330"/>
                </a:cxn>
              </a:cxnLst>
              <a:rect l="0" t="0" r="r" b="b"/>
              <a:pathLst>
                <a:path w="1392" h="554">
                  <a:moveTo>
                    <a:pt x="981" y="334"/>
                  </a:moveTo>
                  <a:cubicBezTo>
                    <a:pt x="1025" y="334"/>
                    <a:pt x="1069" y="334"/>
                    <a:pt x="1113" y="334"/>
                  </a:cubicBezTo>
                  <a:cubicBezTo>
                    <a:pt x="1113" y="258"/>
                    <a:pt x="1048" y="238"/>
                    <a:pt x="1102" y="184"/>
                  </a:cubicBezTo>
                  <a:cubicBezTo>
                    <a:pt x="1102" y="186"/>
                    <a:pt x="1102" y="187"/>
                    <a:pt x="1102" y="188"/>
                  </a:cubicBezTo>
                  <a:cubicBezTo>
                    <a:pt x="1136" y="217"/>
                    <a:pt x="1137" y="270"/>
                    <a:pt x="1136" y="334"/>
                  </a:cubicBezTo>
                  <a:cubicBezTo>
                    <a:pt x="1259" y="335"/>
                    <a:pt x="1246" y="228"/>
                    <a:pt x="1344" y="213"/>
                  </a:cubicBezTo>
                  <a:cubicBezTo>
                    <a:pt x="1367" y="281"/>
                    <a:pt x="1392" y="283"/>
                    <a:pt x="1392" y="390"/>
                  </a:cubicBezTo>
                  <a:cubicBezTo>
                    <a:pt x="1314" y="391"/>
                    <a:pt x="1302" y="366"/>
                    <a:pt x="1253" y="351"/>
                  </a:cubicBezTo>
                  <a:cubicBezTo>
                    <a:pt x="1213" y="406"/>
                    <a:pt x="1094" y="390"/>
                    <a:pt x="1000" y="390"/>
                  </a:cubicBezTo>
                  <a:cubicBezTo>
                    <a:pt x="959" y="390"/>
                    <a:pt x="910" y="394"/>
                    <a:pt x="894" y="369"/>
                  </a:cubicBezTo>
                  <a:cubicBezTo>
                    <a:pt x="881" y="377"/>
                    <a:pt x="869" y="386"/>
                    <a:pt x="850" y="390"/>
                  </a:cubicBezTo>
                  <a:cubicBezTo>
                    <a:pt x="805" y="400"/>
                    <a:pt x="763" y="383"/>
                    <a:pt x="739" y="371"/>
                  </a:cubicBezTo>
                  <a:cubicBezTo>
                    <a:pt x="714" y="387"/>
                    <a:pt x="690" y="390"/>
                    <a:pt x="645" y="390"/>
                  </a:cubicBezTo>
                  <a:cubicBezTo>
                    <a:pt x="509" y="390"/>
                    <a:pt x="525" y="322"/>
                    <a:pt x="453" y="267"/>
                  </a:cubicBezTo>
                  <a:cubicBezTo>
                    <a:pt x="454" y="357"/>
                    <a:pt x="389" y="392"/>
                    <a:pt x="297" y="390"/>
                  </a:cubicBezTo>
                  <a:cubicBezTo>
                    <a:pt x="298" y="458"/>
                    <a:pt x="211" y="533"/>
                    <a:pt x="155" y="545"/>
                  </a:cubicBezTo>
                  <a:cubicBezTo>
                    <a:pt x="115" y="554"/>
                    <a:pt x="77" y="536"/>
                    <a:pt x="52" y="526"/>
                  </a:cubicBezTo>
                  <a:cubicBezTo>
                    <a:pt x="34" y="519"/>
                    <a:pt x="17" y="512"/>
                    <a:pt x="0" y="505"/>
                  </a:cubicBezTo>
                  <a:cubicBezTo>
                    <a:pt x="1" y="501"/>
                    <a:pt x="2" y="497"/>
                    <a:pt x="4" y="493"/>
                  </a:cubicBezTo>
                  <a:cubicBezTo>
                    <a:pt x="31" y="502"/>
                    <a:pt x="76" y="515"/>
                    <a:pt x="113" y="507"/>
                  </a:cubicBezTo>
                  <a:cubicBezTo>
                    <a:pt x="179" y="493"/>
                    <a:pt x="290" y="419"/>
                    <a:pt x="272" y="326"/>
                  </a:cubicBezTo>
                  <a:cubicBezTo>
                    <a:pt x="267" y="297"/>
                    <a:pt x="242" y="272"/>
                    <a:pt x="226" y="252"/>
                  </a:cubicBezTo>
                  <a:cubicBezTo>
                    <a:pt x="233" y="235"/>
                    <a:pt x="239" y="218"/>
                    <a:pt x="246" y="202"/>
                  </a:cubicBezTo>
                  <a:cubicBezTo>
                    <a:pt x="249" y="205"/>
                    <a:pt x="253" y="208"/>
                    <a:pt x="257" y="211"/>
                  </a:cubicBezTo>
                  <a:cubicBezTo>
                    <a:pt x="276" y="251"/>
                    <a:pt x="297" y="267"/>
                    <a:pt x="297" y="334"/>
                  </a:cubicBezTo>
                  <a:cubicBezTo>
                    <a:pt x="347" y="336"/>
                    <a:pt x="404" y="329"/>
                    <a:pt x="424" y="302"/>
                  </a:cubicBezTo>
                  <a:cubicBezTo>
                    <a:pt x="451" y="266"/>
                    <a:pt x="412" y="228"/>
                    <a:pt x="384" y="221"/>
                  </a:cubicBezTo>
                  <a:cubicBezTo>
                    <a:pt x="381" y="224"/>
                    <a:pt x="379" y="227"/>
                    <a:pt x="376" y="230"/>
                  </a:cubicBezTo>
                  <a:cubicBezTo>
                    <a:pt x="354" y="217"/>
                    <a:pt x="335" y="200"/>
                    <a:pt x="318" y="181"/>
                  </a:cubicBezTo>
                  <a:cubicBezTo>
                    <a:pt x="317" y="59"/>
                    <a:pt x="430" y="25"/>
                    <a:pt x="522" y="0"/>
                  </a:cubicBezTo>
                  <a:cubicBezTo>
                    <a:pt x="522" y="19"/>
                    <a:pt x="522" y="37"/>
                    <a:pt x="522" y="56"/>
                  </a:cubicBezTo>
                  <a:cubicBezTo>
                    <a:pt x="482" y="65"/>
                    <a:pt x="381" y="95"/>
                    <a:pt x="359" y="121"/>
                  </a:cubicBezTo>
                  <a:cubicBezTo>
                    <a:pt x="364" y="147"/>
                    <a:pt x="402" y="162"/>
                    <a:pt x="420" y="177"/>
                  </a:cubicBezTo>
                  <a:cubicBezTo>
                    <a:pt x="460" y="207"/>
                    <a:pt x="546" y="325"/>
                    <a:pt x="582" y="334"/>
                  </a:cubicBezTo>
                  <a:cubicBezTo>
                    <a:pt x="603" y="340"/>
                    <a:pt x="701" y="336"/>
                    <a:pt x="712" y="328"/>
                  </a:cubicBezTo>
                  <a:cubicBezTo>
                    <a:pt x="729" y="317"/>
                    <a:pt x="723" y="263"/>
                    <a:pt x="731" y="242"/>
                  </a:cubicBezTo>
                  <a:cubicBezTo>
                    <a:pt x="733" y="243"/>
                    <a:pt x="734" y="243"/>
                    <a:pt x="735" y="244"/>
                  </a:cubicBezTo>
                  <a:cubicBezTo>
                    <a:pt x="743" y="294"/>
                    <a:pt x="764" y="334"/>
                    <a:pt x="825" y="334"/>
                  </a:cubicBezTo>
                  <a:cubicBezTo>
                    <a:pt x="841" y="334"/>
                    <a:pt x="856" y="335"/>
                    <a:pt x="866" y="328"/>
                  </a:cubicBezTo>
                  <a:cubicBezTo>
                    <a:pt x="883" y="317"/>
                    <a:pt x="877" y="263"/>
                    <a:pt x="885" y="242"/>
                  </a:cubicBezTo>
                  <a:cubicBezTo>
                    <a:pt x="885" y="243"/>
                    <a:pt x="886" y="245"/>
                    <a:pt x="887" y="246"/>
                  </a:cubicBezTo>
                  <a:cubicBezTo>
                    <a:pt x="899" y="274"/>
                    <a:pt x="903" y="354"/>
                    <a:pt x="954" y="332"/>
                  </a:cubicBezTo>
                  <a:cubicBezTo>
                    <a:pt x="983" y="318"/>
                    <a:pt x="946" y="266"/>
                    <a:pt x="935" y="257"/>
                  </a:cubicBezTo>
                  <a:cubicBezTo>
                    <a:pt x="942" y="245"/>
                    <a:pt x="949" y="233"/>
                    <a:pt x="956" y="221"/>
                  </a:cubicBezTo>
                  <a:cubicBezTo>
                    <a:pt x="957" y="221"/>
                    <a:pt x="957" y="221"/>
                    <a:pt x="958" y="221"/>
                  </a:cubicBezTo>
                  <a:cubicBezTo>
                    <a:pt x="970" y="255"/>
                    <a:pt x="981" y="280"/>
                    <a:pt x="981" y="334"/>
                  </a:cubicBezTo>
                  <a:close/>
                  <a:moveTo>
                    <a:pt x="1357" y="330"/>
                  </a:moveTo>
                  <a:cubicBezTo>
                    <a:pt x="1356" y="303"/>
                    <a:pt x="1340" y="274"/>
                    <a:pt x="1324" y="259"/>
                  </a:cubicBezTo>
                  <a:cubicBezTo>
                    <a:pt x="1311" y="262"/>
                    <a:pt x="1274" y="291"/>
                    <a:pt x="1284" y="298"/>
                  </a:cubicBezTo>
                  <a:cubicBezTo>
                    <a:pt x="1298" y="316"/>
                    <a:pt x="1327" y="329"/>
                    <a:pt x="1357" y="33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97" name="Rectangle 196"/>
          <p:cNvSpPr/>
          <p:nvPr/>
        </p:nvSpPr>
        <p:spPr>
          <a:xfrm>
            <a:off x="4079220"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98" name="Group 197"/>
          <p:cNvGrpSpPr/>
          <p:nvPr/>
        </p:nvGrpSpPr>
        <p:grpSpPr>
          <a:xfrm>
            <a:off x="4305463" y="2369550"/>
            <a:ext cx="523450" cy="136730"/>
            <a:chOff x="420233" y="6191684"/>
            <a:chExt cx="714879" cy="187513"/>
          </a:xfrm>
          <a:solidFill>
            <a:srgbClr val="FFFFFF"/>
          </a:solidFill>
          <a:effectLst/>
        </p:grpSpPr>
        <p:sp>
          <p:nvSpPr>
            <p:cNvPr id="199" name="Freeform 20"/>
            <p:cNvSpPr>
              <a:spLocks/>
            </p:cNvSpPr>
            <p:nvPr/>
          </p:nvSpPr>
          <p:spPr bwMode="invGray">
            <a:xfrm>
              <a:off x="420233" y="6223203"/>
              <a:ext cx="114883" cy="155994"/>
            </a:xfrm>
            <a:custGeom>
              <a:avLst/>
              <a:gdLst/>
              <a:ahLst/>
              <a:cxnLst>
                <a:cxn ang="0">
                  <a:pos x="253" y="323"/>
                </a:cxn>
                <a:cxn ang="0">
                  <a:pos x="253" y="271"/>
                </a:cxn>
                <a:cxn ang="0">
                  <a:pos x="214" y="289"/>
                </a:cxn>
                <a:cxn ang="0">
                  <a:pos x="168" y="295"/>
                </a:cxn>
                <a:cxn ang="0">
                  <a:pos x="123" y="286"/>
                </a:cxn>
                <a:cxn ang="0">
                  <a:pos x="88" y="263"/>
                </a:cxn>
                <a:cxn ang="0">
                  <a:pos x="66" y="225"/>
                </a:cxn>
                <a:cxn ang="0">
                  <a:pos x="58" y="175"/>
                </a:cxn>
                <a:cxn ang="0">
                  <a:pos x="67" y="121"/>
                </a:cxn>
                <a:cxn ang="0">
                  <a:pos x="92" y="82"/>
                </a:cxn>
                <a:cxn ang="0">
                  <a:pos x="129" y="57"/>
                </a:cxn>
                <a:cxn ang="0">
                  <a:pos x="174" y="49"/>
                </a:cxn>
                <a:cxn ang="0">
                  <a:pos x="216" y="55"/>
                </a:cxn>
                <a:cxn ang="0">
                  <a:pos x="253" y="70"/>
                </a:cxn>
                <a:cxn ang="0">
                  <a:pos x="253" y="14"/>
                </a:cxn>
                <a:cxn ang="0">
                  <a:pos x="238" y="8"/>
                </a:cxn>
                <a:cxn ang="0">
                  <a:pos x="218" y="4"/>
                </a:cxn>
                <a:cxn ang="0">
                  <a:pos x="196" y="1"/>
                </a:cxn>
                <a:cxn ang="0">
                  <a:pos x="173" y="0"/>
                </a:cxn>
                <a:cxn ang="0">
                  <a:pos x="105" y="13"/>
                </a:cxn>
                <a:cxn ang="0">
                  <a:pos x="50" y="48"/>
                </a:cxn>
                <a:cxn ang="0">
                  <a:pos x="13" y="105"/>
                </a:cxn>
                <a:cxn ang="0">
                  <a:pos x="0" y="178"/>
                </a:cxn>
                <a:cxn ang="0">
                  <a:pos x="10" y="244"/>
                </a:cxn>
                <a:cxn ang="0">
                  <a:pos x="41" y="297"/>
                </a:cxn>
                <a:cxn ang="0">
                  <a:pos x="91" y="331"/>
                </a:cxn>
                <a:cxn ang="0">
                  <a:pos x="159" y="343"/>
                </a:cxn>
                <a:cxn ang="0">
                  <a:pos x="185" y="342"/>
                </a:cxn>
                <a:cxn ang="0">
                  <a:pos x="211" y="338"/>
                </a:cxn>
                <a:cxn ang="0">
                  <a:pos x="234" y="332"/>
                </a:cxn>
                <a:cxn ang="0">
                  <a:pos x="253" y="323"/>
                </a:cxn>
              </a:cxnLst>
              <a:rect l="0" t="0" r="r" b="b"/>
              <a:pathLst>
                <a:path w="253" h="343">
                  <a:moveTo>
                    <a:pt x="253" y="323"/>
                  </a:moveTo>
                  <a:cubicBezTo>
                    <a:pt x="253" y="271"/>
                    <a:pt x="253" y="271"/>
                    <a:pt x="253" y="271"/>
                  </a:cubicBezTo>
                  <a:cubicBezTo>
                    <a:pt x="241" y="279"/>
                    <a:pt x="228" y="285"/>
                    <a:pt x="214" y="289"/>
                  </a:cubicBezTo>
                  <a:cubicBezTo>
                    <a:pt x="200" y="293"/>
                    <a:pt x="184" y="295"/>
                    <a:pt x="168" y="295"/>
                  </a:cubicBezTo>
                  <a:cubicBezTo>
                    <a:pt x="151" y="295"/>
                    <a:pt x="136" y="292"/>
                    <a:pt x="123" y="286"/>
                  </a:cubicBezTo>
                  <a:cubicBezTo>
                    <a:pt x="109" y="281"/>
                    <a:pt x="98" y="273"/>
                    <a:pt x="88" y="263"/>
                  </a:cubicBezTo>
                  <a:cubicBezTo>
                    <a:pt x="78" y="252"/>
                    <a:pt x="71" y="240"/>
                    <a:pt x="66" y="225"/>
                  </a:cubicBezTo>
                  <a:cubicBezTo>
                    <a:pt x="60" y="210"/>
                    <a:pt x="58" y="194"/>
                    <a:pt x="58" y="175"/>
                  </a:cubicBezTo>
                  <a:cubicBezTo>
                    <a:pt x="58" y="155"/>
                    <a:pt x="61" y="137"/>
                    <a:pt x="67" y="121"/>
                  </a:cubicBezTo>
                  <a:cubicBezTo>
                    <a:pt x="73" y="106"/>
                    <a:pt x="81" y="92"/>
                    <a:pt x="92" y="82"/>
                  </a:cubicBezTo>
                  <a:cubicBezTo>
                    <a:pt x="102" y="71"/>
                    <a:pt x="114" y="63"/>
                    <a:pt x="129" y="57"/>
                  </a:cubicBezTo>
                  <a:cubicBezTo>
                    <a:pt x="143" y="52"/>
                    <a:pt x="158" y="49"/>
                    <a:pt x="174" y="49"/>
                  </a:cubicBezTo>
                  <a:cubicBezTo>
                    <a:pt x="189" y="49"/>
                    <a:pt x="203" y="51"/>
                    <a:pt x="216" y="55"/>
                  </a:cubicBezTo>
                  <a:cubicBezTo>
                    <a:pt x="230" y="58"/>
                    <a:pt x="242" y="63"/>
                    <a:pt x="253" y="70"/>
                  </a:cubicBezTo>
                  <a:cubicBezTo>
                    <a:pt x="253" y="14"/>
                    <a:pt x="253" y="14"/>
                    <a:pt x="253" y="14"/>
                  </a:cubicBezTo>
                  <a:cubicBezTo>
                    <a:pt x="249" y="12"/>
                    <a:pt x="244" y="10"/>
                    <a:pt x="238" y="8"/>
                  </a:cubicBezTo>
                  <a:cubicBezTo>
                    <a:pt x="232" y="7"/>
                    <a:pt x="225" y="5"/>
                    <a:pt x="218" y="4"/>
                  </a:cubicBezTo>
                  <a:cubicBezTo>
                    <a:pt x="211" y="3"/>
                    <a:pt x="204" y="2"/>
                    <a:pt x="196" y="1"/>
                  </a:cubicBezTo>
                  <a:cubicBezTo>
                    <a:pt x="188" y="1"/>
                    <a:pt x="180" y="0"/>
                    <a:pt x="173" y="0"/>
                  </a:cubicBezTo>
                  <a:cubicBezTo>
                    <a:pt x="149" y="0"/>
                    <a:pt x="126" y="5"/>
                    <a:pt x="105" y="13"/>
                  </a:cubicBezTo>
                  <a:cubicBezTo>
                    <a:pt x="84" y="21"/>
                    <a:pt x="66" y="33"/>
                    <a:pt x="50" y="48"/>
                  </a:cubicBezTo>
                  <a:cubicBezTo>
                    <a:pt x="35" y="64"/>
                    <a:pt x="22" y="83"/>
                    <a:pt x="13" y="105"/>
                  </a:cubicBezTo>
                  <a:cubicBezTo>
                    <a:pt x="4" y="127"/>
                    <a:pt x="0" y="151"/>
                    <a:pt x="0" y="178"/>
                  </a:cubicBezTo>
                  <a:cubicBezTo>
                    <a:pt x="0" y="202"/>
                    <a:pt x="3" y="224"/>
                    <a:pt x="10" y="244"/>
                  </a:cubicBezTo>
                  <a:cubicBezTo>
                    <a:pt x="18" y="265"/>
                    <a:pt x="28" y="282"/>
                    <a:pt x="41" y="297"/>
                  </a:cubicBezTo>
                  <a:cubicBezTo>
                    <a:pt x="55" y="311"/>
                    <a:pt x="72" y="323"/>
                    <a:pt x="91" y="331"/>
                  </a:cubicBezTo>
                  <a:cubicBezTo>
                    <a:pt x="111" y="339"/>
                    <a:pt x="134" y="343"/>
                    <a:pt x="159" y="343"/>
                  </a:cubicBezTo>
                  <a:cubicBezTo>
                    <a:pt x="168" y="343"/>
                    <a:pt x="176" y="343"/>
                    <a:pt x="185" y="342"/>
                  </a:cubicBezTo>
                  <a:cubicBezTo>
                    <a:pt x="194" y="341"/>
                    <a:pt x="203" y="340"/>
                    <a:pt x="211" y="338"/>
                  </a:cubicBezTo>
                  <a:cubicBezTo>
                    <a:pt x="219" y="336"/>
                    <a:pt x="227" y="334"/>
                    <a:pt x="234" y="332"/>
                  </a:cubicBezTo>
                  <a:cubicBezTo>
                    <a:pt x="241" y="329"/>
                    <a:pt x="248" y="327"/>
                    <a:pt x="253" y="32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0" name="Freeform 21"/>
            <p:cNvSpPr>
              <a:spLocks/>
            </p:cNvSpPr>
            <p:nvPr/>
          </p:nvSpPr>
          <p:spPr bwMode="invGray">
            <a:xfrm>
              <a:off x="659820" y="6266369"/>
              <a:ext cx="160334" cy="110544"/>
            </a:xfrm>
            <a:custGeom>
              <a:avLst/>
              <a:gdLst/>
              <a:ahLst/>
              <a:cxnLst>
                <a:cxn ang="0">
                  <a:pos x="353" y="243"/>
                </a:cxn>
                <a:cxn ang="0">
                  <a:pos x="353" y="96"/>
                </a:cxn>
                <a:cxn ang="0">
                  <a:pos x="333" y="23"/>
                </a:cxn>
                <a:cxn ang="0">
                  <a:pos x="276" y="0"/>
                </a:cxn>
                <a:cxn ang="0">
                  <a:pos x="230" y="11"/>
                </a:cxn>
                <a:cxn ang="0">
                  <a:pos x="196" y="46"/>
                </a:cxn>
                <a:cxn ang="0">
                  <a:pos x="186" y="27"/>
                </a:cxn>
                <a:cxn ang="0">
                  <a:pos x="171" y="12"/>
                </a:cxn>
                <a:cxn ang="0">
                  <a:pos x="152" y="3"/>
                </a:cxn>
                <a:cxn ang="0">
                  <a:pos x="129" y="0"/>
                </a:cxn>
                <a:cxn ang="0">
                  <a:pos x="86" y="11"/>
                </a:cxn>
                <a:cxn ang="0">
                  <a:pos x="54" y="42"/>
                </a:cxn>
                <a:cxn ang="0">
                  <a:pos x="53" y="42"/>
                </a:cxn>
                <a:cxn ang="0">
                  <a:pos x="53" y="6"/>
                </a:cxn>
                <a:cxn ang="0">
                  <a:pos x="0" y="6"/>
                </a:cxn>
                <a:cxn ang="0">
                  <a:pos x="0" y="243"/>
                </a:cxn>
                <a:cxn ang="0">
                  <a:pos x="53" y="243"/>
                </a:cxn>
                <a:cxn ang="0">
                  <a:pos x="53" y="110"/>
                </a:cxn>
                <a:cxn ang="0">
                  <a:pos x="57" y="82"/>
                </a:cxn>
                <a:cxn ang="0">
                  <a:pos x="67" y="61"/>
                </a:cxn>
                <a:cxn ang="0">
                  <a:pos x="83" y="48"/>
                </a:cxn>
                <a:cxn ang="0">
                  <a:pos x="103" y="44"/>
                </a:cxn>
                <a:cxn ang="0">
                  <a:pos x="122" y="47"/>
                </a:cxn>
                <a:cxn ang="0">
                  <a:pos x="137" y="57"/>
                </a:cxn>
                <a:cxn ang="0">
                  <a:pos x="146" y="76"/>
                </a:cxn>
                <a:cxn ang="0">
                  <a:pos x="149" y="104"/>
                </a:cxn>
                <a:cxn ang="0">
                  <a:pos x="149" y="243"/>
                </a:cxn>
                <a:cxn ang="0">
                  <a:pos x="203" y="243"/>
                </a:cxn>
                <a:cxn ang="0">
                  <a:pos x="203" y="110"/>
                </a:cxn>
                <a:cxn ang="0">
                  <a:pos x="207" y="84"/>
                </a:cxn>
                <a:cxn ang="0">
                  <a:pos x="217" y="63"/>
                </a:cxn>
                <a:cxn ang="0">
                  <a:pos x="233" y="49"/>
                </a:cxn>
                <a:cxn ang="0">
                  <a:pos x="253" y="44"/>
                </a:cxn>
                <a:cxn ang="0">
                  <a:pos x="272" y="47"/>
                </a:cxn>
                <a:cxn ang="0">
                  <a:pos x="287" y="57"/>
                </a:cxn>
                <a:cxn ang="0">
                  <a:pos x="296" y="77"/>
                </a:cxn>
                <a:cxn ang="0">
                  <a:pos x="300" y="109"/>
                </a:cxn>
                <a:cxn ang="0">
                  <a:pos x="300" y="243"/>
                </a:cxn>
                <a:cxn ang="0">
                  <a:pos x="353" y="243"/>
                </a:cxn>
              </a:cxnLst>
              <a:rect l="0" t="0" r="r" b="b"/>
              <a:pathLst>
                <a:path w="353" h="243">
                  <a:moveTo>
                    <a:pt x="353" y="243"/>
                  </a:moveTo>
                  <a:cubicBezTo>
                    <a:pt x="353" y="96"/>
                    <a:pt x="353" y="96"/>
                    <a:pt x="353" y="96"/>
                  </a:cubicBezTo>
                  <a:cubicBezTo>
                    <a:pt x="353" y="63"/>
                    <a:pt x="347" y="38"/>
                    <a:pt x="333" y="23"/>
                  </a:cubicBezTo>
                  <a:cubicBezTo>
                    <a:pt x="320" y="8"/>
                    <a:pt x="301" y="0"/>
                    <a:pt x="276" y="0"/>
                  </a:cubicBezTo>
                  <a:cubicBezTo>
                    <a:pt x="259" y="0"/>
                    <a:pt x="243" y="4"/>
                    <a:pt x="230" y="11"/>
                  </a:cubicBezTo>
                  <a:cubicBezTo>
                    <a:pt x="217" y="18"/>
                    <a:pt x="206" y="30"/>
                    <a:pt x="196" y="46"/>
                  </a:cubicBezTo>
                  <a:cubicBezTo>
                    <a:pt x="194" y="39"/>
                    <a:pt x="191" y="33"/>
                    <a:pt x="186" y="27"/>
                  </a:cubicBezTo>
                  <a:cubicBezTo>
                    <a:pt x="182" y="21"/>
                    <a:pt x="177" y="16"/>
                    <a:pt x="171" y="12"/>
                  </a:cubicBezTo>
                  <a:cubicBezTo>
                    <a:pt x="165" y="8"/>
                    <a:pt x="159" y="5"/>
                    <a:pt x="152" y="3"/>
                  </a:cubicBezTo>
                  <a:cubicBezTo>
                    <a:pt x="145" y="1"/>
                    <a:pt x="137" y="0"/>
                    <a:pt x="129" y="0"/>
                  </a:cubicBezTo>
                  <a:cubicBezTo>
                    <a:pt x="113" y="0"/>
                    <a:pt x="98" y="4"/>
                    <a:pt x="86" y="11"/>
                  </a:cubicBezTo>
                  <a:cubicBezTo>
                    <a:pt x="73" y="18"/>
                    <a:pt x="62" y="28"/>
                    <a:pt x="54" y="42"/>
                  </a:cubicBezTo>
                  <a:cubicBezTo>
                    <a:pt x="53" y="42"/>
                    <a:pt x="53" y="42"/>
                    <a:pt x="53" y="42"/>
                  </a:cubicBezTo>
                  <a:cubicBezTo>
                    <a:pt x="53" y="6"/>
                    <a:pt x="53" y="6"/>
                    <a:pt x="53" y="6"/>
                  </a:cubicBezTo>
                  <a:cubicBezTo>
                    <a:pt x="0" y="6"/>
                    <a:pt x="0" y="6"/>
                    <a:pt x="0" y="6"/>
                  </a:cubicBezTo>
                  <a:cubicBezTo>
                    <a:pt x="0" y="243"/>
                    <a:pt x="0" y="243"/>
                    <a:pt x="0" y="243"/>
                  </a:cubicBezTo>
                  <a:cubicBezTo>
                    <a:pt x="53" y="243"/>
                    <a:pt x="53" y="243"/>
                    <a:pt x="53" y="243"/>
                  </a:cubicBezTo>
                  <a:cubicBezTo>
                    <a:pt x="53" y="110"/>
                    <a:pt x="53" y="110"/>
                    <a:pt x="53" y="110"/>
                  </a:cubicBezTo>
                  <a:cubicBezTo>
                    <a:pt x="53" y="99"/>
                    <a:pt x="54" y="90"/>
                    <a:pt x="57" y="82"/>
                  </a:cubicBezTo>
                  <a:cubicBezTo>
                    <a:pt x="60" y="74"/>
                    <a:pt x="63" y="67"/>
                    <a:pt x="67" y="61"/>
                  </a:cubicBezTo>
                  <a:cubicBezTo>
                    <a:pt x="72" y="56"/>
                    <a:pt x="77" y="51"/>
                    <a:pt x="83" y="48"/>
                  </a:cubicBezTo>
                  <a:cubicBezTo>
                    <a:pt x="89" y="45"/>
                    <a:pt x="96" y="44"/>
                    <a:pt x="103" y="44"/>
                  </a:cubicBezTo>
                  <a:cubicBezTo>
                    <a:pt x="110" y="44"/>
                    <a:pt x="116" y="45"/>
                    <a:pt x="122" y="47"/>
                  </a:cubicBezTo>
                  <a:cubicBezTo>
                    <a:pt x="128" y="49"/>
                    <a:pt x="133" y="53"/>
                    <a:pt x="137" y="57"/>
                  </a:cubicBezTo>
                  <a:cubicBezTo>
                    <a:pt x="141" y="62"/>
                    <a:pt x="144" y="68"/>
                    <a:pt x="146" y="76"/>
                  </a:cubicBezTo>
                  <a:cubicBezTo>
                    <a:pt x="148" y="84"/>
                    <a:pt x="149" y="93"/>
                    <a:pt x="149" y="104"/>
                  </a:cubicBezTo>
                  <a:cubicBezTo>
                    <a:pt x="149" y="243"/>
                    <a:pt x="149" y="243"/>
                    <a:pt x="149" y="243"/>
                  </a:cubicBezTo>
                  <a:cubicBezTo>
                    <a:pt x="203" y="243"/>
                    <a:pt x="203" y="243"/>
                    <a:pt x="203" y="243"/>
                  </a:cubicBezTo>
                  <a:cubicBezTo>
                    <a:pt x="203" y="110"/>
                    <a:pt x="203" y="110"/>
                    <a:pt x="203" y="110"/>
                  </a:cubicBezTo>
                  <a:cubicBezTo>
                    <a:pt x="203" y="101"/>
                    <a:pt x="204" y="92"/>
                    <a:pt x="207" y="84"/>
                  </a:cubicBezTo>
                  <a:cubicBezTo>
                    <a:pt x="209" y="76"/>
                    <a:pt x="212" y="69"/>
                    <a:pt x="217" y="63"/>
                  </a:cubicBezTo>
                  <a:cubicBezTo>
                    <a:pt x="221" y="57"/>
                    <a:pt x="227" y="53"/>
                    <a:pt x="233" y="49"/>
                  </a:cubicBezTo>
                  <a:cubicBezTo>
                    <a:pt x="239" y="45"/>
                    <a:pt x="245" y="44"/>
                    <a:pt x="253" y="44"/>
                  </a:cubicBezTo>
                  <a:cubicBezTo>
                    <a:pt x="260" y="44"/>
                    <a:pt x="267" y="45"/>
                    <a:pt x="272" y="47"/>
                  </a:cubicBezTo>
                  <a:cubicBezTo>
                    <a:pt x="278" y="48"/>
                    <a:pt x="283" y="52"/>
                    <a:pt x="287" y="57"/>
                  </a:cubicBezTo>
                  <a:cubicBezTo>
                    <a:pt x="291" y="62"/>
                    <a:pt x="294" y="68"/>
                    <a:pt x="296" y="77"/>
                  </a:cubicBezTo>
                  <a:cubicBezTo>
                    <a:pt x="298" y="85"/>
                    <a:pt x="300" y="96"/>
                    <a:pt x="300" y="109"/>
                  </a:cubicBezTo>
                  <a:cubicBezTo>
                    <a:pt x="300" y="243"/>
                    <a:pt x="300" y="243"/>
                    <a:pt x="300" y="243"/>
                  </a:cubicBezTo>
                  <a:lnTo>
                    <a:pt x="353"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1" name="Freeform 22"/>
            <p:cNvSpPr>
              <a:spLocks/>
            </p:cNvSpPr>
            <p:nvPr/>
          </p:nvSpPr>
          <p:spPr bwMode="invGray">
            <a:xfrm>
              <a:off x="1039643" y="6266369"/>
              <a:ext cx="95469" cy="110544"/>
            </a:xfrm>
            <a:custGeom>
              <a:avLst/>
              <a:gdLst/>
              <a:ahLst/>
              <a:cxnLst>
                <a:cxn ang="0">
                  <a:pos x="210" y="243"/>
                </a:cxn>
                <a:cxn ang="0">
                  <a:pos x="210" y="97"/>
                </a:cxn>
                <a:cxn ang="0">
                  <a:pos x="189" y="24"/>
                </a:cxn>
                <a:cxn ang="0">
                  <a:pos x="131" y="0"/>
                </a:cxn>
                <a:cxn ang="0">
                  <a:pos x="88" y="10"/>
                </a:cxn>
                <a:cxn ang="0">
                  <a:pos x="54" y="44"/>
                </a:cxn>
                <a:cxn ang="0">
                  <a:pos x="53" y="44"/>
                </a:cxn>
                <a:cxn ang="0">
                  <a:pos x="53" y="6"/>
                </a:cxn>
                <a:cxn ang="0">
                  <a:pos x="0" y="6"/>
                </a:cxn>
                <a:cxn ang="0">
                  <a:pos x="0" y="243"/>
                </a:cxn>
                <a:cxn ang="0">
                  <a:pos x="53" y="243"/>
                </a:cxn>
                <a:cxn ang="0">
                  <a:pos x="53" y="108"/>
                </a:cxn>
                <a:cxn ang="0">
                  <a:pos x="57" y="82"/>
                </a:cxn>
                <a:cxn ang="0">
                  <a:pos x="69" y="62"/>
                </a:cxn>
                <a:cxn ang="0">
                  <a:pos x="87" y="48"/>
                </a:cxn>
                <a:cxn ang="0">
                  <a:pos x="109" y="44"/>
                </a:cxn>
                <a:cxn ang="0">
                  <a:pos x="145" y="60"/>
                </a:cxn>
                <a:cxn ang="0">
                  <a:pos x="156" y="110"/>
                </a:cxn>
                <a:cxn ang="0">
                  <a:pos x="156" y="243"/>
                </a:cxn>
                <a:cxn ang="0">
                  <a:pos x="210" y="243"/>
                </a:cxn>
              </a:cxnLst>
              <a:rect l="0" t="0" r="r" b="b"/>
              <a:pathLst>
                <a:path w="210" h="243">
                  <a:moveTo>
                    <a:pt x="210" y="243"/>
                  </a:moveTo>
                  <a:cubicBezTo>
                    <a:pt x="210" y="97"/>
                    <a:pt x="210" y="97"/>
                    <a:pt x="210" y="97"/>
                  </a:cubicBezTo>
                  <a:cubicBezTo>
                    <a:pt x="210" y="64"/>
                    <a:pt x="203" y="40"/>
                    <a:pt x="189" y="24"/>
                  </a:cubicBezTo>
                  <a:cubicBezTo>
                    <a:pt x="175" y="8"/>
                    <a:pt x="156" y="0"/>
                    <a:pt x="131" y="0"/>
                  </a:cubicBezTo>
                  <a:cubicBezTo>
                    <a:pt x="115" y="0"/>
                    <a:pt x="100" y="3"/>
                    <a:pt x="88" y="10"/>
                  </a:cubicBezTo>
                  <a:cubicBezTo>
                    <a:pt x="75" y="17"/>
                    <a:pt x="63" y="28"/>
                    <a:pt x="54" y="44"/>
                  </a:cubicBezTo>
                  <a:cubicBezTo>
                    <a:pt x="53" y="44"/>
                    <a:pt x="53" y="44"/>
                    <a:pt x="53" y="44"/>
                  </a:cubicBezTo>
                  <a:cubicBezTo>
                    <a:pt x="53" y="6"/>
                    <a:pt x="53" y="6"/>
                    <a:pt x="53" y="6"/>
                  </a:cubicBezTo>
                  <a:cubicBezTo>
                    <a:pt x="0" y="6"/>
                    <a:pt x="0" y="6"/>
                    <a:pt x="0" y="6"/>
                  </a:cubicBezTo>
                  <a:cubicBezTo>
                    <a:pt x="0" y="243"/>
                    <a:pt x="0" y="243"/>
                    <a:pt x="0" y="243"/>
                  </a:cubicBezTo>
                  <a:cubicBezTo>
                    <a:pt x="53" y="243"/>
                    <a:pt x="53" y="243"/>
                    <a:pt x="53" y="243"/>
                  </a:cubicBezTo>
                  <a:cubicBezTo>
                    <a:pt x="53" y="108"/>
                    <a:pt x="53" y="108"/>
                    <a:pt x="53" y="108"/>
                  </a:cubicBezTo>
                  <a:cubicBezTo>
                    <a:pt x="53" y="99"/>
                    <a:pt x="54" y="90"/>
                    <a:pt x="57" y="82"/>
                  </a:cubicBezTo>
                  <a:cubicBezTo>
                    <a:pt x="60" y="74"/>
                    <a:pt x="64" y="67"/>
                    <a:pt x="69" y="62"/>
                  </a:cubicBezTo>
                  <a:cubicBezTo>
                    <a:pt x="74" y="56"/>
                    <a:pt x="80" y="52"/>
                    <a:pt x="87" y="48"/>
                  </a:cubicBezTo>
                  <a:cubicBezTo>
                    <a:pt x="94" y="45"/>
                    <a:pt x="101" y="44"/>
                    <a:pt x="109" y="44"/>
                  </a:cubicBezTo>
                  <a:cubicBezTo>
                    <a:pt x="126" y="44"/>
                    <a:pt x="138" y="49"/>
                    <a:pt x="145" y="60"/>
                  </a:cubicBezTo>
                  <a:cubicBezTo>
                    <a:pt x="153" y="71"/>
                    <a:pt x="156" y="87"/>
                    <a:pt x="156" y="110"/>
                  </a:cubicBezTo>
                  <a:cubicBezTo>
                    <a:pt x="156" y="243"/>
                    <a:pt x="156" y="243"/>
                    <a:pt x="156" y="243"/>
                  </a:cubicBezTo>
                  <a:lnTo>
                    <a:pt x="210"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2" name="Freeform 25"/>
            <p:cNvSpPr>
              <a:spLocks/>
            </p:cNvSpPr>
            <p:nvPr/>
          </p:nvSpPr>
          <p:spPr bwMode="invGray">
            <a:xfrm>
              <a:off x="611629" y="6191684"/>
              <a:ext cx="37229" cy="28778"/>
            </a:xfrm>
            <a:custGeom>
              <a:avLst/>
              <a:gdLst/>
              <a:ahLst/>
              <a:cxnLst>
                <a:cxn ang="0">
                  <a:pos x="53" y="0"/>
                </a:cxn>
                <a:cxn ang="0">
                  <a:pos x="163" y="0"/>
                </a:cxn>
                <a:cxn ang="0">
                  <a:pos x="63" y="126"/>
                </a:cxn>
                <a:cxn ang="0">
                  <a:pos x="0" y="126"/>
                </a:cxn>
                <a:cxn ang="0">
                  <a:pos x="53" y="0"/>
                </a:cxn>
              </a:cxnLst>
              <a:rect l="0" t="0" r="r" b="b"/>
              <a:pathLst>
                <a:path w="163" h="126">
                  <a:moveTo>
                    <a:pt x="53" y="0"/>
                  </a:moveTo>
                  <a:lnTo>
                    <a:pt x="163" y="0"/>
                  </a:lnTo>
                  <a:lnTo>
                    <a:pt x="63" y="126"/>
                  </a:lnTo>
                  <a:lnTo>
                    <a:pt x="0" y="126"/>
                  </a:lnTo>
                  <a:lnTo>
                    <a:pt x="53"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3" name="Freeform 26"/>
            <p:cNvSpPr>
              <a:spLocks/>
            </p:cNvSpPr>
            <p:nvPr/>
          </p:nvSpPr>
          <p:spPr bwMode="invGray">
            <a:xfrm>
              <a:off x="998760" y="6266826"/>
              <a:ext cx="20099" cy="50019"/>
            </a:xfrm>
            <a:custGeom>
              <a:avLst/>
              <a:gdLst/>
              <a:ahLst/>
              <a:cxnLst>
                <a:cxn ang="0">
                  <a:pos x="0" y="0"/>
                </a:cxn>
                <a:cxn ang="0">
                  <a:pos x="44" y="0"/>
                </a:cxn>
                <a:cxn ang="0">
                  <a:pos x="44" y="28"/>
                </a:cxn>
                <a:cxn ang="0">
                  <a:pos x="39" y="63"/>
                </a:cxn>
                <a:cxn ang="0">
                  <a:pos x="26" y="93"/>
                </a:cxn>
                <a:cxn ang="0">
                  <a:pos x="7" y="110"/>
                </a:cxn>
                <a:cxn ang="0">
                  <a:pos x="6" y="97"/>
                </a:cxn>
                <a:cxn ang="0">
                  <a:pos x="4" y="86"/>
                </a:cxn>
                <a:cxn ang="0">
                  <a:pos x="11" y="78"/>
                </a:cxn>
                <a:cxn ang="0">
                  <a:pos x="20" y="58"/>
                </a:cxn>
                <a:cxn ang="0">
                  <a:pos x="21" y="46"/>
                </a:cxn>
                <a:cxn ang="0">
                  <a:pos x="0" y="46"/>
                </a:cxn>
                <a:cxn ang="0">
                  <a:pos x="0" y="0"/>
                </a:cxn>
              </a:cxnLst>
              <a:rect l="0" t="0" r="r" b="b"/>
              <a:pathLst>
                <a:path w="44" h="110">
                  <a:moveTo>
                    <a:pt x="0" y="0"/>
                  </a:moveTo>
                  <a:cubicBezTo>
                    <a:pt x="44" y="0"/>
                    <a:pt x="44" y="0"/>
                    <a:pt x="44" y="0"/>
                  </a:cubicBezTo>
                  <a:cubicBezTo>
                    <a:pt x="44" y="28"/>
                    <a:pt x="44" y="28"/>
                    <a:pt x="44" y="28"/>
                  </a:cubicBezTo>
                  <a:cubicBezTo>
                    <a:pt x="44" y="28"/>
                    <a:pt x="43" y="47"/>
                    <a:pt x="39" y="63"/>
                  </a:cubicBezTo>
                  <a:cubicBezTo>
                    <a:pt x="35" y="78"/>
                    <a:pt x="34" y="84"/>
                    <a:pt x="26" y="93"/>
                  </a:cubicBezTo>
                  <a:cubicBezTo>
                    <a:pt x="18" y="102"/>
                    <a:pt x="7" y="110"/>
                    <a:pt x="7" y="110"/>
                  </a:cubicBezTo>
                  <a:cubicBezTo>
                    <a:pt x="7" y="110"/>
                    <a:pt x="7" y="103"/>
                    <a:pt x="6" y="97"/>
                  </a:cubicBezTo>
                  <a:cubicBezTo>
                    <a:pt x="5" y="91"/>
                    <a:pt x="4" y="86"/>
                    <a:pt x="4" y="86"/>
                  </a:cubicBezTo>
                  <a:cubicBezTo>
                    <a:pt x="4" y="86"/>
                    <a:pt x="6" y="84"/>
                    <a:pt x="11" y="78"/>
                  </a:cubicBezTo>
                  <a:cubicBezTo>
                    <a:pt x="15" y="72"/>
                    <a:pt x="19" y="62"/>
                    <a:pt x="20" y="58"/>
                  </a:cubicBezTo>
                  <a:cubicBezTo>
                    <a:pt x="21" y="54"/>
                    <a:pt x="21" y="46"/>
                    <a:pt x="21" y="46"/>
                  </a:cubicBezTo>
                  <a:cubicBezTo>
                    <a:pt x="0" y="46"/>
                    <a:pt x="0" y="46"/>
                    <a:pt x="0" y="46"/>
                  </a:cubicBezTo>
                  <a:lnTo>
                    <a:pt x="0"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4" name="Freeform 36"/>
            <p:cNvSpPr>
              <a:spLocks/>
            </p:cNvSpPr>
            <p:nvPr/>
          </p:nvSpPr>
          <p:spPr bwMode="invGray">
            <a:xfrm>
              <a:off x="420233" y="6223203"/>
              <a:ext cx="114883" cy="155994"/>
            </a:xfrm>
            <a:custGeom>
              <a:avLst/>
              <a:gdLst/>
              <a:ahLst/>
              <a:cxnLst>
                <a:cxn ang="0">
                  <a:pos x="253" y="323"/>
                </a:cxn>
                <a:cxn ang="0">
                  <a:pos x="253" y="271"/>
                </a:cxn>
                <a:cxn ang="0">
                  <a:pos x="214" y="289"/>
                </a:cxn>
                <a:cxn ang="0">
                  <a:pos x="168" y="295"/>
                </a:cxn>
                <a:cxn ang="0">
                  <a:pos x="123" y="286"/>
                </a:cxn>
                <a:cxn ang="0">
                  <a:pos x="88" y="263"/>
                </a:cxn>
                <a:cxn ang="0">
                  <a:pos x="66" y="225"/>
                </a:cxn>
                <a:cxn ang="0">
                  <a:pos x="58" y="175"/>
                </a:cxn>
                <a:cxn ang="0">
                  <a:pos x="67" y="121"/>
                </a:cxn>
                <a:cxn ang="0">
                  <a:pos x="92" y="82"/>
                </a:cxn>
                <a:cxn ang="0">
                  <a:pos x="129" y="57"/>
                </a:cxn>
                <a:cxn ang="0">
                  <a:pos x="174" y="49"/>
                </a:cxn>
                <a:cxn ang="0">
                  <a:pos x="216" y="55"/>
                </a:cxn>
                <a:cxn ang="0">
                  <a:pos x="253" y="70"/>
                </a:cxn>
                <a:cxn ang="0">
                  <a:pos x="253" y="14"/>
                </a:cxn>
                <a:cxn ang="0">
                  <a:pos x="238" y="8"/>
                </a:cxn>
                <a:cxn ang="0">
                  <a:pos x="218" y="4"/>
                </a:cxn>
                <a:cxn ang="0">
                  <a:pos x="196" y="1"/>
                </a:cxn>
                <a:cxn ang="0">
                  <a:pos x="173" y="0"/>
                </a:cxn>
                <a:cxn ang="0">
                  <a:pos x="105" y="13"/>
                </a:cxn>
                <a:cxn ang="0">
                  <a:pos x="50" y="48"/>
                </a:cxn>
                <a:cxn ang="0">
                  <a:pos x="13" y="105"/>
                </a:cxn>
                <a:cxn ang="0">
                  <a:pos x="0" y="178"/>
                </a:cxn>
                <a:cxn ang="0">
                  <a:pos x="10" y="244"/>
                </a:cxn>
                <a:cxn ang="0">
                  <a:pos x="41" y="297"/>
                </a:cxn>
                <a:cxn ang="0">
                  <a:pos x="91" y="331"/>
                </a:cxn>
                <a:cxn ang="0">
                  <a:pos x="159" y="343"/>
                </a:cxn>
                <a:cxn ang="0">
                  <a:pos x="185" y="342"/>
                </a:cxn>
                <a:cxn ang="0">
                  <a:pos x="211" y="338"/>
                </a:cxn>
                <a:cxn ang="0">
                  <a:pos x="234" y="332"/>
                </a:cxn>
                <a:cxn ang="0">
                  <a:pos x="253" y="323"/>
                </a:cxn>
              </a:cxnLst>
              <a:rect l="0" t="0" r="r" b="b"/>
              <a:pathLst>
                <a:path w="253" h="343">
                  <a:moveTo>
                    <a:pt x="253" y="323"/>
                  </a:moveTo>
                  <a:cubicBezTo>
                    <a:pt x="253" y="271"/>
                    <a:pt x="253" y="271"/>
                    <a:pt x="253" y="271"/>
                  </a:cubicBezTo>
                  <a:cubicBezTo>
                    <a:pt x="241" y="279"/>
                    <a:pt x="228" y="285"/>
                    <a:pt x="214" y="289"/>
                  </a:cubicBezTo>
                  <a:cubicBezTo>
                    <a:pt x="200" y="293"/>
                    <a:pt x="184" y="295"/>
                    <a:pt x="168" y="295"/>
                  </a:cubicBezTo>
                  <a:cubicBezTo>
                    <a:pt x="151" y="295"/>
                    <a:pt x="136" y="292"/>
                    <a:pt x="123" y="286"/>
                  </a:cubicBezTo>
                  <a:cubicBezTo>
                    <a:pt x="109" y="281"/>
                    <a:pt x="98" y="273"/>
                    <a:pt x="88" y="263"/>
                  </a:cubicBezTo>
                  <a:cubicBezTo>
                    <a:pt x="78" y="252"/>
                    <a:pt x="71" y="240"/>
                    <a:pt x="66" y="225"/>
                  </a:cubicBezTo>
                  <a:cubicBezTo>
                    <a:pt x="60" y="210"/>
                    <a:pt x="58" y="194"/>
                    <a:pt x="58" y="175"/>
                  </a:cubicBezTo>
                  <a:cubicBezTo>
                    <a:pt x="58" y="155"/>
                    <a:pt x="61" y="137"/>
                    <a:pt x="67" y="121"/>
                  </a:cubicBezTo>
                  <a:cubicBezTo>
                    <a:pt x="73" y="106"/>
                    <a:pt x="81" y="92"/>
                    <a:pt x="92" y="82"/>
                  </a:cubicBezTo>
                  <a:cubicBezTo>
                    <a:pt x="102" y="71"/>
                    <a:pt x="114" y="63"/>
                    <a:pt x="129" y="57"/>
                  </a:cubicBezTo>
                  <a:cubicBezTo>
                    <a:pt x="143" y="52"/>
                    <a:pt x="158" y="49"/>
                    <a:pt x="174" y="49"/>
                  </a:cubicBezTo>
                  <a:cubicBezTo>
                    <a:pt x="189" y="49"/>
                    <a:pt x="203" y="51"/>
                    <a:pt x="216" y="55"/>
                  </a:cubicBezTo>
                  <a:cubicBezTo>
                    <a:pt x="230" y="58"/>
                    <a:pt x="242" y="63"/>
                    <a:pt x="253" y="70"/>
                  </a:cubicBezTo>
                  <a:cubicBezTo>
                    <a:pt x="253" y="14"/>
                    <a:pt x="253" y="14"/>
                    <a:pt x="253" y="14"/>
                  </a:cubicBezTo>
                  <a:cubicBezTo>
                    <a:pt x="249" y="12"/>
                    <a:pt x="244" y="10"/>
                    <a:pt x="238" y="8"/>
                  </a:cubicBezTo>
                  <a:cubicBezTo>
                    <a:pt x="232" y="7"/>
                    <a:pt x="225" y="5"/>
                    <a:pt x="218" y="4"/>
                  </a:cubicBezTo>
                  <a:cubicBezTo>
                    <a:pt x="211" y="3"/>
                    <a:pt x="204" y="2"/>
                    <a:pt x="196" y="1"/>
                  </a:cubicBezTo>
                  <a:cubicBezTo>
                    <a:pt x="188" y="1"/>
                    <a:pt x="180" y="0"/>
                    <a:pt x="173" y="0"/>
                  </a:cubicBezTo>
                  <a:cubicBezTo>
                    <a:pt x="149" y="0"/>
                    <a:pt x="126" y="5"/>
                    <a:pt x="105" y="13"/>
                  </a:cubicBezTo>
                  <a:cubicBezTo>
                    <a:pt x="84" y="21"/>
                    <a:pt x="66" y="33"/>
                    <a:pt x="50" y="48"/>
                  </a:cubicBezTo>
                  <a:cubicBezTo>
                    <a:pt x="35" y="64"/>
                    <a:pt x="22" y="83"/>
                    <a:pt x="13" y="105"/>
                  </a:cubicBezTo>
                  <a:cubicBezTo>
                    <a:pt x="4" y="127"/>
                    <a:pt x="0" y="151"/>
                    <a:pt x="0" y="178"/>
                  </a:cubicBezTo>
                  <a:cubicBezTo>
                    <a:pt x="0" y="202"/>
                    <a:pt x="3" y="224"/>
                    <a:pt x="10" y="244"/>
                  </a:cubicBezTo>
                  <a:cubicBezTo>
                    <a:pt x="18" y="265"/>
                    <a:pt x="28" y="282"/>
                    <a:pt x="41" y="297"/>
                  </a:cubicBezTo>
                  <a:cubicBezTo>
                    <a:pt x="55" y="311"/>
                    <a:pt x="72" y="323"/>
                    <a:pt x="91" y="331"/>
                  </a:cubicBezTo>
                  <a:cubicBezTo>
                    <a:pt x="111" y="339"/>
                    <a:pt x="134" y="343"/>
                    <a:pt x="159" y="343"/>
                  </a:cubicBezTo>
                  <a:cubicBezTo>
                    <a:pt x="168" y="343"/>
                    <a:pt x="176" y="343"/>
                    <a:pt x="185" y="342"/>
                  </a:cubicBezTo>
                  <a:cubicBezTo>
                    <a:pt x="194" y="341"/>
                    <a:pt x="203" y="340"/>
                    <a:pt x="211" y="338"/>
                  </a:cubicBezTo>
                  <a:cubicBezTo>
                    <a:pt x="219" y="336"/>
                    <a:pt x="227" y="334"/>
                    <a:pt x="234" y="332"/>
                  </a:cubicBezTo>
                  <a:cubicBezTo>
                    <a:pt x="241" y="329"/>
                    <a:pt x="248" y="327"/>
                    <a:pt x="253" y="32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5" name="Freeform 37"/>
            <p:cNvSpPr>
              <a:spLocks noEditPoints="1"/>
            </p:cNvSpPr>
            <p:nvPr/>
          </p:nvSpPr>
          <p:spPr bwMode="invGray">
            <a:xfrm>
              <a:off x="546993" y="6266369"/>
              <a:ext cx="90445" cy="112828"/>
            </a:xfrm>
            <a:custGeom>
              <a:avLst/>
              <a:gdLst/>
              <a:ahLst/>
              <a:cxnLst>
                <a:cxn ang="0">
                  <a:pos x="193" y="53"/>
                </a:cxn>
                <a:cxn ang="0">
                  <a:pos x="176" y="24"/>
                </a:cxn>
                <a:cxn ang="0">
                  <a:pos x="148" y="6"/>
                </a:cxn>
                <a:cxn ang="0">
                  <a:pos x="107" y="0"/>
                </a:cxn>
                <a:cxn ang="0">
                  <a:pos x="82" y="2"/>
                </a:cxn>
                <a:cxn ang="0">
                  <a:pos x="58" y="7"/>
                </a:cxn>
                <a:cxn ang="0">
                  <a:pos x="37" y="14"/>
                </a:cxn>
                <a:cxn ang="0">
                  <a:pos x="23" y="21"/>
                </a:cxn>
                <a:cxn ang="0">
                  <a:pos x="23" y="68"/>
                </a:cxn>
                <a:cxn ang="0">
                  <a:pos x="59" y="49"/>
                </a:cxn>
                <a:cxn ang="0">
                  <a:pos x="101" y="42"/>
                </a:cxn>
                <a:cxn ang="0">
                  <a:pos x="135" y="53"/>
                </a:cxn>
                <a:cxn ang="0">
                  <a:pos x="146" y="90"/>
                </a:cxn>
                <a:cxn ang="0">
                  <a:pos x="77" y="100"/>
                </a:cxn>
                <a:cxn ang="0">
                  <a:pos x="42" y="109"/>
                </a:cxn>
                <a:cxn ang="0">
                  <a:pos x="18" y="126"/>
                </a:cxn>
                <a:cxn ang="0">
                  <a:pos x="4" y="150"/>
                </a:cxn>
                <a:cxn ang="0">
                  <a:pos x="0" y="178"/>
                </a:cxn>
                <a:cxn ang="0">
                  <a:pos x="5" y="207"/>
                </a:cxn>
                <a:cxn ang="0">
                  <a:pos x="19" y="229"/>
                </a:cxn>
                <a:cxn ang="0">
                  <a:pos x="43" y="243"/>
                </a:cxn>
                <a:cxn ang="0">
                  <a:pos x="75" y="248"/>
                </a:cxn>
                <a:cxn ang="0">
                  <a:pos x="115" y="239"/>
                </a:cxn>
                <a:cxn ang="0">
                  <a:pos x="145" y="210"/>
                </a:cxn>
                <a:cxn ang="0">
                  <a:pos x="146" y="210"/>
                </a:cxn>
                <a:cxn ang="0">
                  <a:pos x="146" y="243"/>
                </a:cxn>
                <a:cxn ang="0">
                  <a:pos x="199" y="243"/>
                </a:cxn>
                <a:cxn ang="0">
                  <a:pos x="199" y="92"/>
                </a:cxn>
                <a:cxn ang="0">
                  <a:pos x="193" y="53"/>
                </a:cxn>
                <a:cxn ang="0">
                  <a:pos x="146" y="149"/>
                </a:cxn>
                <a:cxn ang="0">
                  <a:pos x="142" y="171"/>
                </a:cxn>
                <a:cxn ang="0">
                  <a:pos x="131" y="189"/>
                </a:cxn>
                <a:cxn ang="0">
                  <a:pos x="114" y="202"/>
                </a:cxn>
                <a:cxn ang="0">
                  <a:pos x="91" y="206"/>
                </a:cxn>
                <a:cxn ang="0">
                  <a:pos x="75" y="204"/>
                </a:cxn>
                <a:cxn ang="0">
                  <a:pos x="63" y="197"/>
                </a:cxn>
                <a:cxn ang="0">
                  <a:pos x="55" y="186"/>
                </a:cxn>
                <a:cxn ang="0">
                  <a:pos x="52" y="173"/>
                </a:cxn>
                <a:cxn ang="0">
                  <a:pos x="54" y="158"/>
                </a:cxn>
                <a:cxn ang="0">
                  <a:pos x="61" y="147"/>
                </a:cxn>
                <a:cxn ang="0">
                  <a:pos x="74" y="139"/>
                </a:cxn>
                <a:cxn ang="0">
                  <a:pos x="95" y="134"/>
                </a:cxn>
                <a:cxn ang="0">
                  <a:pos x="146" y="127"/>
                </a:cxn>
                <a:cxn ang="0">
                  <a:pos x="146" y="149"/>
                </a:cxn>
              </a:cxnLst>
              <a:rect l="0" t="0" r="r" b="b"/>
              <a:pathLst>
                <a:path w="199" h="248">
                  <a:moveTo>
                    <a:pt x="193" y="53"/>
                  </a:moveTo>
                  <a:cubicBezTo>
                    <a:pt x="189" y="42"/>
                    <a:pt x="184" y="32"/>
                    <a:pt x="176" y="24"/>
                  </a:cubicBezTo>
                  <a:cubicBezTo>
                    <a:pt x="169" y="16"/>
                    <a:pt x="159" y="10"/>
                    <a:pt x="148" y="6"/>
                  </a:cubicBezTo>
                  <a:cubicBezTo>
                    <a:pt x="136" y="2"/>
                    <a:pt x="123" y="0"/>
                    <a:pt x="107" y="0"/>
                  </a:cubicBezTo>
                  <a:cubicBezTo>
                    <a:pt x="99" y="0"/>
                    <a:pt x="91" y="1"/>
                    <a:pt x="82" y="2"/>
                  </a:cubicBezTo>
                  <a:cubicBezTo>
                    <a:pt x="74" y="3"/>
                    <a:pt x="66" y="5"/>
                    <a:pt x="58" y="7"/>
                  </a:cubicBezTo>
                  <a:cubicBezTo>
                    <a:pt x="50" y="9"/>
                    <a:pt x="43" y="12"/>
                    <a:pt x="37" y="14"/>
                  </a:cubicBezTo>
                  <a:cubicBezTo>
                    <a:pt x="31" y="17"/>
                    <a:pt x="26" y="19"/>
                    <a:pt x="23" y="21"/>
                  </a:cubicBezTo>
                  <a:cubicBezTo>
                    <a:pt x="23" y="68"/>
                    <a:pt x="23" y="68"/>
                    <a:pt x="23" y="68"/>
                  </a:cubicBezTo>
                  <a:cubicBezTo>
                    <a:pt x="33" y="60"/>
                    <a:pt x="46" y="54"/>
                    <a:pt x="59" y="49"/>
                  </a:cubicBezTo>
                  <a:cubicBezTo>
                    <a:pt x="73" y="44"/>
                    <a:pt x="87" y="42"/>
                    <a:pt x="101" y="42"/>
                  </a:cubicBezTo>
                  <a:cubicBezTo>
                    <a:pt x="116" y="42"/>
                    <a:pt x="127" y="46"/>
                    <a:pt x="135" y="53"/>
                  </a:cubicBezTo>
                  <a:cubicBezTo>
                    <a:pt x="142" y="61"/>
                    <a:pt x="146" y="73"/>
                    <a:pt x="146" y="90"/>
                  </a:cubicBezTo>
                  <a:cubicBezTo>
                    <a:pt x="77" y="100"/>
                    <a:pt x="77" y="100"/>
                    <a:pt x="77" y="100"/>
                  </a:cubicBezTo>
                  <a:cubicBezTo>
                    <a:pt x="63" y="101"/>
                    <a:pt x="52" y="104"/>
                    <a:pt x="42" y="109"/>
                  </a:cubicBezTo>
                  <a:cubicBezTo>
                    <a:pt x="32" y="114"/>
                    <a:pt x="24" y="119"/>
                    <a:pt x="18" y="126"/>
                  </a:cubicBezTo>
                  <a:cubicBezTo>
                    <a:pt x="12" y="133"/>
                    <a:pt x="7" y="141"/>
                    <a:pt x="4" y="150"/>
                  </a:cubicBezTo>
                  <a:cubicBezTo>
                    <a:pt x="1" y="158"/>
                    <a:pt x="0" y="168"/>
                    <a:pt x="0" y="178"/>
                  </a:cubicBezTo>
                  <a:cubicBezTo>
                    <a:pt x="0" y="188"/>
                    <a:pt x="1" y="198"/>
                    <a:pt x="5" y="207"/>
                  </a:cubicBezTo>
                  <a:cubicBezTo>
                    <a:pt x="8" y="215"/>
                    <a:pt x="13" y="223"/>
                    <a:pt x="19" y="229"/>
                  </a:cubicBezTo>
                  <a:cubicBezTo>
                    <a:pt x="25" y="235"/>
                    <a:pt x="33" y="240"/>
                    <a:pt x="43" y="243"/>
                  </a:cubicBezTo>
                  <a:cubicBezTo>
                    <a:pt x="52" y="247"/>
                    <a:pt x="63" y="248"/>
                    <a:pt x="75" y="248"/>
                  </a:cubicBezTo>
                  <a:cubicBezTo>
                    <a:pt x="90" y="248"/>
                    <a:pt x="104" y="245"/>
                    <a:pt x="115" y="239"/>
                  </a:cubicBezTo>
                  <a:cubicBezTo>
                    <a:pt x="127" y="232"/>
                    <a:pt x="137" y="222"/>
                    <a:pt x="145" y="210"/>
                  </a:cubicBezTo>
                  <a:cubicBezTo>
                    <a:pt x="146" y="210"/>
                    <a:pt x="146" y="210"/>
                    <a:pt x="146" y="210"/>
                  </a:cubicBezTo>
                  <a:cubicBezTo>
                    <a:pt x="146" y="243"/>
                    <a:pt x="146" y="243"/>
                    <a:pt x="146" y="243"/>
                  </a:cubicBezTo>
                  <a:cubicBezTo>
                    <a:pt x="199" y="243"/>
                    <a:pt x="199" y="243"/>
                    <a:pt x="199" y="243"/>
                  </a:cubicBezTo>
                  <a:cubicBezTo>
                    <a:pt x="199" y="92"/>
                    <a:pt x="199" y="92"/>
                    <a:pt x="199" y="92"/>
                  </a:cubicBezTo>
                  <a:cubicBezTo>
                    <a:pt x="199" y="78"/>
                    <a:pt x="197" y="65"/>
                    <a:pt x="193" y="53"/>
                  </a:cubicBezTo>
                  <a:close/>
                  <a:moveTo>
                    <a:pt x="146" y="149"/>
                  </a:moveTo>
                  <a:cubicBezTo>
                    <a:pt x="146" y="157"/>
                    <a:pt x="145" y="164"/>
                    <a:pt x="142" y="171"/>
                  </a:cubicBezTo>
                  <a:cubicBezTo>
                    <a:pt x="140" y="178"/>
                    <a:pt x="136" y="184"/>
                    <a:pt x="131" y="189"/>
                  </a:cubicBezTo>
                  <a:cubicBezTo>
                    <a:pt x="126" y="194"/>
                    <a:pt x="121" y="199"/>
                    <a:pt x="114" y="202"/>
                  </a:cubicBezTo>
                  <a:cubicBezTo>
                    <a:pt x="107" y="205"/>
                    <a:pt x="100" y="206"/>
                    <a:pt x="91" y="206"/>
                  </a:cubicBezTo>
                  <a:cubicBezTo>
                    <a:pt x="85" y="206"/>
                    <a:pt x="80" y="205"/>
                    <a:pt x="75" y="204"/>
                  </a:cubicBezTo>
                  <a:cubicBezTo>
                    <a:pt x="70" y="202"/>
                    <a:pt x="66" y="199"/>
                    <a:pt x="63" y="197"/>
                  </a:cubicBezTo>
                  <a:cubicBezTo>
                    <a:pt x="59" y="194"/>
                    <a:pt x="57" y="190"/>
                    <a:pt x="55" y="186"/>
                  </a:cubicBezTo>
                  <a:cubicBezTo>
                    <a:pt x="53" y="182"/>
                    <a:pt x="52" y="177"/>
                    <a:pt x="52" y="173"/>
                  </a:cubicBezTo>
                  <a:cubicBezTo>
                    <a:pt x="52" y="167"/>
                    <a:pt x="53" y="162"/>
                    <a:pt x="54" y="158"/>
                  </a:cubicBezTo>
                  <a:cubicBezTo>
                    <a:pt x="55" y="154"/>
                    <a:pt x="57" y="150"/>
                    <a:pt x="61" y="147"/>
                  </a:cubicBezTo>
                  <a:cubicBezTo>
                    <a:pt x="64" y="144"/>
                    <a:pt x="68" y="141"/>
                    <a:pt x="74" y="139"/>
                  </a:cubicBezTo>
                  <a:cubicBezTo>
                    <a:pt x="79" y="137"/>
                    <a:pt x="86" y="135"/>
                    <a:pt x="95" y="134"/>
                  </a:cubicBezTo>
                  <a:cubicBezTo>
                    <a:pt x="146" y="127"/>
                    <a:pt x="146" y="127"/>
                    <a:pt x="146" y="127"/>
                  </a:cubicBezTo>
                  <a:lnTo>
                    <a:pt x="146" y="14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6" name="Freeform 38"/>
            <p:cNvSpPr>
              <a:spLocks/>
            </p:cNvSpPr>
            <p:nvPr/>
          </p:nvSpPr>
          <p:spPr bwMode="invGray">
            <a:xfrm>
              <a:off x="659820" y="6266369"/>
              <a:ext cx="160334" cy="110544"/>
            </a:xfrm>
            <a:custGeom>
              <a:avLst/>
              <a:gdLst/>
              <a:ahLst/>
              <a:cxnLst>
                <a:cxn ang="0">
                  <a:pos x="353" y="243"/>
                </a:cxn>
                <a:cxn ang="0">
                  <a:pos x="353" y="96"/>
                </a:cxn>
                <a:cxn ang="0">
                  <a:pos x="333" y="23"/>
                </a:cxn>
                <a:cxn ang="0">
                  <a:pos x="276" y="0"/>
                </a:cxn>
                <a:cxn ang="0">
                  <a:pos x="230" y="11"/>
                </a:cxn>
                <a:cxn ang="0">
                  <a:pos x="196" y="46"/>
                </a:cxn>
                <a:cxn ang="0">
                  <a:pos x="186" y="27"/>
                </a:cxn>
                <a:cxn ang="0">
                  <a:pos x="171" y="12"/>
                </a:cxn>
                <a:cxn ang="0">
                  <a:pos x="152" y="3"/>
                </a:cxn>
                <a:cxn ang="0">
                  <a:pos x="129" y="0"/>
                </a:cxn>
                <a:cxn ang="0">
                  <a:pos x="86" y="11"/>
                </a:cxn>
                <a:cxn ang="0">
                  <a:pos x="54" y="42"/>
                </a:cxn>
                <a:cxn ang="0">
                  <a:pos x="53" y="42"/>
                </a:cxn>
                <a:cxn ang="0">
                  <a:pos x="53" y="6"/>
                </a:cxn>
                <a:cxn ang="0">
                  <a:pos x="0" y="6"/>
                </a:cxn>
                <a:cxn ang="0">
                  <a:pos x="0" y="243"/>
                </a:cxn>
                <a:cxn ang="0">
                  <a:pos x="53" y="243"/>
                </a:cxn>
                <a:cxn ang="0">
                  <a:pos x="53" y="110"/>
                </a:cxn>
                <a:cxn ang="0">
                  <a:pos x="57" y="82"/>
                </a:cxn>
                <a:cxn ang="0">
                  <a:pos x="67" y="61"/>
                </a:cxn>
                <a:cxn ang="0">
                  <a:pos x="83" y="48"/>
                </a:cxn>
                <a:cxn ang="0">
                  <a:pos x="103" y="44"/>
                </a:cxn>
                <a:cxn ang="0">
                  <a:pos x="122" y="47"/>
                </a:cxn>
                <a:cxn ang="0">
                  <a:pos x="137" y="57"/>
                </a:cxn>
                <a:cxn ang="0">
                  <a:pos x="146" y="76"/>
                </a:cxn>
                <a:cxn ang="0">
                  <a:pos x="149" y="104"/>
                </a:cxn>
                <a:cxn ang="0">
                  <a:pos x="149" y="243"/>
                </a:cxn>
                <a:cxn ang="0">
                  <a:pos x="203" y="243"/>
                </a:cxn>
                <a:cxn ang="0">
                  <a:pos x="203" y="110"/>
                </a:cxn>
                <a:cxn ang="0">
                  <a:pos x="207" y="84"/>
                </a:cxn>
                <a:cxn ang="0">
                  <a:pos x="217" y="63"/>
                </a:cxn>
                <a:cxn ang="0">
                  <a:pos x="233" y="49"/>
                </a:cxn>
                <a:cxn ang="0">
                  <a:pos x="253" y="44"/>
                </a:cxn>
                <a:cxn ang="0">
                  <a:pos x="272" y="47"/>
                </a:cxn>
                <a:cxn ang="0">
                  <a:pos x="287" y="57"/>
                </a:cxn>
                <a:cxn ang="0">
                  <a:pos x="296" y="77"/>
                </a:cxn>
                <a:cxn ang="0">
                  <a:pos x="300" y="109"/>
                </a:cxn>
                <a:cxn ang="0">
                  <a:pos x="300" y="243"/>
                </a:cxn>
                <a:cxn ang="0">
                  <a:pos x="353" y="243"/>
                </a:cxn>
              </a:cxnLst>
              <a:rect l="0" t="0" r="r" b="b"/>
              <a:pathLst>
                <a:path w="353" h="243">
                  <a:moveTo>
                    <a:pt x="353" y="243"/>
                  </a:moveTo>
                  <a:cubicBezTo>
                    <a:pt x="353" y="96"/>
                    <a:pt x="353" y="96"/>
                    <a:pt x="353" y="96"/>
                  </a:cubicBezTo>
                  <a:cubicBezTo>
                    <a:pt x="353" y="63"/>
                    <a:pt x="347" y="38"/>
                    <a:pt x="333" y="23"/>
                  </a:cubicBezTo>
                  <a:cubicBezTo>
                    <a:pt x="320" y="8"/>
                    <a:pt x="301" y="0"/>
                    <a:pt x="276" y="0"/>
                  </a:cubicBezTo>
                  <a:cubicBezTo>
                    <a:pt x="259" y="0"/>
                    <a:pt x="243" y="4"/>
                    <a:pt x="230" y="11"/>
                  </a:cubicBezTo>
                  <a:cubicBezTo>
                    <a:pt x="217" y="18"/>
                    <a:pt x="206" y="30"/>
                    <a:pt x="196" y="46"/>
                  </a:cubicBezTo>
                  <a:cubicBezTo>
                    <a:pt x="194" y="39"/>
                    <a:pt x="191" y="33"/>
                    <a:pt x="186" y="27"/>
                  </a:cubicBezTo>
                  <a:cubicBezTo>
                    <a:pt x="182" y="21"/>
                    <a:pt x="177" y="16"/>
                    <a:pt x="171" y="12"/>
                  </a:cubicBezTo>
                  <a:cubicBezTo>
                    <a:pt x="165" y="8"/>
                    <a:pt x="159" y="5"/>
                    <a:pt x="152" y="3"/>
                  </a:cubicBezTo>
                  <a:cubicBezTo>
                    <a:pt x="145" y="1"/>
                    <a:pt x="137" y="0"/>
                    <a:pt x="129" y="0"/>
                  </a:cubicBezTo>
                  <a:cubicBezTo>
                    <a:pt x="113" y="0"/>
                    <a:pt x="98" y="4"/>
                    <a:pt x="86" y="11"/>
                  </a:cubicBezTo>
                  <a:cubicBezTo>
                    <a:pt x="73" y="18"/>
                    <a:pt x="62" y="28"/>
                    <a:pt x="54" y="42"/>
                  </a:cubicBezTo>
                  <a:cubicBezTo>
                    <a:pt x="53" y="42"/>
                    <a:pt x="53" y="42"/>
                    <a:pt x="53" y="42"/>
                  </a:cubicBezTo>
                  <a:cubicBezTo>
                    <a:pt x="53" y="6"/>
                    <a:pt x="53" y="6"/>
                    <a:pt x="53" y="6"/>
                  </a:cubicBezTo>
                  <a:cubicBezTo>
                    <a:pt x="0" y="6"/>
                    <a:pt x="0" y="6"/>
                    <a:pt x="0" y="6"/>
                  </a:cubicBezTo>
                  <a:cubicBezTo>
                    <a:pt x="0" y="243"/>
                    <a:pt x="0" y="243"/>
                    <a:pt x="0" y="243"/>
                  </a:cubicBezTo>
                  <a:cubicBezTo>
                    <a:pt x="53" y="243"/>
                    <a:pt x="53" y="243"/>
                    <a:pt x="53" y="243"/>
                  </a:cubicBezTo>
                  <a:cubicBezTo>
                    <a:pt x="53" y="110"/>
                    <a:pt x="53" y="110"/>
                    <a:pt x="53" y="110"/>
                  </a:cubicBezTo>
                  <a:cubicBezTo>
                    <a:pt x="53" y="99"/>
                    <a:pt x="54" y="90"/>
                    <a:pt x="57" y="82"/>
                  </a:cubicBezTo>
                  <a:cubicBezTo>
                    <a:pt x="60" y="74"/>
                    <a:pt x="63" y="67"/>
                    <a:pt x="67" y="61"/>
                  </a:cubicBezTo>
                  <a:cubicBezTo>
                    <a:pt x="72" y="56"/>
                    <a:pt x="77" y="51"/>
                    <a:pt x="83" y="48"/>
                  </a:cubicBezTo>
                  <a:cubicBezTo>
                    <a:pt x="89" y="45"/>
                    <a:pt x="96" y="44"/>
                    <a:pt x="103" y="44"/>
                  </a:cubicBezTo>
                  <a:cubicBezTo>
                    <a:pt x="110" y="44"/>
                    <a:pt x="116" y="45"/>
                    <a:pt x="122" y="47"/>
                  </a:cubicBezTo>
                  <a:cubicBezTo>
                    <a:pt x="128" y="49"/>
                    <a:pt x="133" y="53"/>
                    <a:pt x="137" y="57"/>
                  </a:cubicBezTo>
                  <a:cubicBezTo>
                    <a:pt x="141" y="62"/>
                    <a:pt x="144" y="68"/>
                    <a:pt x="146" y="76"/>
                  </a:cubicBezTo>
                  <a:cubicBezTo>
                    <a:pt x="148" y="84"/>
                    <a:pt x="149" y="93"/>
                    <a:pt x="149" y="104"/>
                  </a:cubicBezTo>
                  <a:cubicBezTo>
                    <a:pt x="149" y="243"/>
                    <a:pt x="149" y="243"/>
                    <a:pt x="149" y="243"/>
                  </a:cubicBezTo>
                  <a:cubicBezTo>
                    <a:pt x="203" y="243"/>
                    <a:pt x="203" y="243"/>
                    <a:pt x="203" y="243"/>
                  </a:cubicBezTo>
                  <a:cubicBezTo>
                    <a:pt x="203" y="110"/>
                    <a:pt x="203" y="110"/>
                    <a:pt x="203" y="110"/>
                  </a:cubicBezTo>
                  <a:cubicBezTo>
                    <a:pt x="203" y="101"/>
                    <a:pt x="204" y="92"/>
                    <a:pt x="207" y="84"/>
                  </a:cubicBezTo>
                  <a:cubicBezTo>
                    <a:pt x="209" y="76"/>
                    <a:pt x="212" y="69"/>
                    <a:pt x="217" y="63"/>
                  </a:cubicBezTo>
                  <a:cubicBezTo>
                    <a:pt x="221" y="57"/>
                    <a:pt x="227" y="53"/>
                    <a:pt x="233" y="49"/>
                  </a:cubicBezTo>
                  <a:cubicBezTo>
                    <a:pt x="239" y="45"/>
                    <a:pt x="245" y="44"/>
                    <a:pt x="253" y="44"/>
                  </a:cubicBezTo>
                  <a:cubicBezTo>
                    <a:pt x="260" y="44"/>
                    <a:pt x="267" y="45"/>
                    <a:pt x="272" y="47"/>
                  </a:cubicBezTo>
                  <a:cubicBezTo>
                    <a:pt x="278" y="48"/>
                    <a:pt x="283" y="52"/>
                    <a:pt x="287" y="57"/>
                  </a:cubicBezTo>
                  <a:cubicBezTo>
                    <a:pt x="291" y="62"/>
                    <a:pt x="294" y="68"/>
                    <a:pt x="296" y="77"/>
                  </a:cubicBezTo>
                  <a:cubicBezTo>
                    <a:pt x="298" y="85"/>
                    <a:pt x="300" y="96"/>
                    <a:pt x="300" y="109"/>
                  </a:cubicBezTo>
                  <a:cubicBezTo>
                    <a:pt x="300" y="243"/>
                    <a:pt x="300" y="243"/>
                    <a:pt x="300" y="243"/>
                  </a:cubicBezTo>
                  <a:lnTo>
                    <a:pt x="353"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7" name="Freeform 39"/>
            <p:cNvSpPr>
              <a:spLocks/>
            </p:cNvSpPr>
            <p:nvPr/>
          </p:nvSpPr>
          <p:spPr bwMode="invGray">
            <a:xfrm>
              <a:off x="1039643" y="6266369"/>
              <a:ext cx="95469" cy="110544"/>
            </a:xfrm>
            <a:custGeom>
              <a:avLst/>
              <a:gdLst/>
              <a:ahLst/>
              <a:cxnLst>
                <a:cxn ang="0">
                  <a:pos x="210" y="243"/>
                </a:cxn>
                <a:cxn ang="0">
                  <a:pos x="210" y="97"/>
                </a:cxn>
                <a:cxn ang="0">
                  <a:pos x="189" y="24"/>
                </a:cxn>
                <a:cxn ang="0">
                  <a:pos x="131" y="0"/>
                </a:cxn>
                <a:cxn ang="0">
                  <a:pos x="88" y="10"/>
                </a:cxn>
                <a:cxn ang="0">
                  <a:pos x="54" y="44"/>
                </a:cxn>
                <a:cxn ang="0">
                  <a:pos x="53" y="44"/>
                </a:cxn>
                <a:cxn ang="0">
                  <a:pos x="53" y="6"/>
                </a:cxn>
                <a:cxn ang="0">
                  <a:pos x="0" y="6"/>
                </a:cxn>
                <a:cxn ang="0">
                  <a:pos x="0" y="243"/>
                </a:cxn>
                <a:cxn ang="0">
                  <a:pos x="53" y="243"/>
                </a:cxn>
                <a:cxn ang="0">
                  <a:pos x="53" y="108"/>
                </a:cxn>
                <a:cxn ang="0">
                  <a:pos x="57" y="82"/>
                </a:cxn>
                <a:cxn ang="0">
                  <a:pos x="69" y="62"/>
                </a:cxn>
                <a:cxn ang="0">
                  <a:pos x="87" y="48"/>
                </a:cxn>
                <a:cxn ang="0">
                  <a:pos x="109" y="44"/>
                </a:cxn>
                <a:cxn ang="0">
                  <a:pos x="145" y="60"/>
                </a:cxn>
                <a:cxn ang="0">
                  <a:pos x="156" y="110"/>
                </a:cxn>
                <a:cxn ang="0">
                  <a:pos x="156" y="243"/>
                </a:cxn>
                <a:cxn ang="0">
                  <a:pos x="210" y="243"/>
                </a:cxn>
              </a:cxnLst>
              <a:rect l="0" t="0" r="r" b="b"/>
              <a:pathLst>
                <a:path w="210" h="243">
                  <a:moveTo>
                    <a:pt x="210" y="243"/>
                  </a:moveTo>
                  <a:cubicBezTo>
                    <a:pt x="210" y="97"/>
                    <a:pt x="210" y="97"/>
                    <a:pt x="210" y="97"/>
                  </a:cubicBezTo>
                  <a:cubicBezTo>
                    <a:pt x="210" y="64"/>
                    <a:pt x="203" y="40"/>
                    <a:pt x="189" y="24"/>
                  </a:cubicBezTo>
                  <a:cubicBezTo>
                    <a:pt x="175" y="8"/>
                    <a:pt x="156" y="0"/>
                    <a:pt x="131" y="0"/>
                  </a:cubicBezTo>
                  <a:cubicBezTo>
                    <a:pt x="115" y="0"/>
                    <a:pt x="100" y="3"/>
                    <a:pt x="88" y="10"/>
                  </a:cubicBezTo>
                  <a:cubicBezTo>
                    <a:pt x="75" y="17"/>
                    <a:pt x="63" y="28"/>
                    <a:pt x="54" y="44"/>
                  </a:cubicBezTo>
                  <a:cubicBezTo>
                    <a:pt x="53" y="44"/>
                    <a:pt x="53" y="44"/>
                    <a:pt x="53" y="44"/>
                  </a:cubicBezTo>
                  <a:cubicBezTo>
                    <a:pt x="53" y="6"/>
                    <a:pt x="53" y="6"/>
                    <a:pt x="53" y="6"/>
                  </a:cubicBezTo>
                  <a:cubicBezTo>
                    <a:pt x="0" y="6"/>
                    <a:pt x="0" y="6"/>
                    <a:pt x="0" y="6"/>
                  </a:cubicBezTo>
                  <a:cubicBezTo>
                    <a:pt x="0" y="243"/>
                    <a:pt x="0" y="243"/>
                    <a:pt x="0" y="243"/>
                  </a:cubicBezTo>
                  <a:cubicBezTo>
                    <a:pt x="53" y="243"/>
                    <a:pt x="53" y="243"/>
                    <a:pt x="53" y="243"/>
                  </a:cubicBezTo>
                  <a:cubicBezTo>
                    <a:pt x="53" y="108"/>
                    <a:pt x="53" y="108"/>
                    <a:pt x="53" y="108"/>
                  </a:cubicBezTo>
                  <a:cubicBezTo>
                    <a:pt x="53" y="99"/>
                    <a:pt x="54" y="90"/>
                    <a:pt x="57" y="82"/>
                  </a:cubicBezTo>
                  <a:cubicBezTo>
                    <a:pt x="60" y="74"/>
                    <a:pt x="64" y="67"/>
                    <a:pt x="69" y="62"/>
                  </a:cubicBezTo>
                  <a:cubicBezTo>
                    <a:pt x="74" y="56"/>
                    <a:pt x="80" y="52"/>
                    <a:pt x="87" y="48"/>
                  </a:cubicBezTo>
                  <a:cubicBezTo>
                    <a:pt x="94" y="45"/>
                    <a:pt x="101" y="44"/>
                    <a:pt x="109" y="44"/>
                  </a:cubicBezTo>
                  <a:cubicBezTo>
                    <a:pt x="126" y="44"/>
                    <a:pt x="138" y="49"/>
                    <a:pt x="145" y="60"/>
                  </a:cubicBezTo>
                  <a:cubicBezTo>
                    <a:pt x="153" y="71"/>
                    <a:pt x="156" y="87"/>
                    <a:pt x="156" y="110"/>
                  </a:cubicBezTo>
                  <a:cubicBezTo>
                    <a:pt x="156" y="243"/>
                    <a:pt x="156" y="243"/>
                    <a:pt x="156" y="243"/>
                  </a:cubicBezTo>
                  <a:lnTo>
                    <a:pt x="210"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8" name="Freeform 42"/>
            <p:cNvSpPr>
              <a:spLocks/>
            </p:cNvSpPr>
            <p:nvPr/>
          </p:nvSpPr>
          <p:spPr bwMode="invGray">
            <a:xfrm>
              <a:off x="611629" y="6191684"/>
              <a:ext cx="37229" cy="28778"/>
            </a:xfrm>
            <a:custGeom>
              <a:avLst/>
              <a:gdLst/>
              <a:ahLst/>
              <a:cxnLst>
                <a:cxn ang="0">
                  <a:pos x="53" y="0"/>
                </a:cxn>
                <a:cxn ang="0">
                  <a:pos x="163" y="0"/>
                </a:cxn>
                <a:cxn ang="0">
                  <a:pos x="63" y="126"/>
                </a:cxn>
                <a:cxn ang="0">
                  <a:pos x="0" y="126"/>
                </a:cxn>
                <a:cxn ang="0">
                  <a:pos x="53" y="0"/>
                </a:cxn>
              </a:cxnLst>
              <a:rect l="0" t="0" r="r" b="b"/>
              <a:pathLst>
                <a:path w="163" h="126">
                  <a:moveTo>
                    <a:pt x="53" y="0"/>
                  </a:moveTo>
                  <a:lnTo>
                    <a:pt x="163" y="0"/>
                  </a:lnTo>
                  <a:lnTo>
                    <a:pt x="63" y="126"/>
                  </a:lnTo>
                  <a:lnTo>
                    <a:pt x="0" y="126"/>
                  </a:lnTo>
                  <a:lnTo>
                    <a:pt x="53"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9" name="Freeform 43"/>
            <p:cNvSpPr>
              <a:spLocks noEditPoints="1"/>
            </p:cNvSpPr>
            <p:nvPr/>
          </p:nvSpPr>
          <p:spPr bwMode="invGray">
            <a:xfrm>
              <a:off x="891414" y="6266369"/>
              <a:ext cx="111000" cy="112828"/>
            </a:xfrm>
            <a:custGeom>
              <a:avLst/>
              <a:gdLst/>
              <a:ahLst/>
              <a:cxnLst>
                <a:cxn ang="0">
                  <a:pos x="236" y="72"/>
                </a:cxn>
                <a:cxn ang="0">
                  <a:pos x="213" y="34"/>
                </a:cxn>
                <a:cxn ang="0">
                  <a:pos x="176" y="9"/>
                </a:cxn>
                <a:cxn ang="0">
                  <a:pos x="126" y="0"/>
                </a:cxn>
                <a:cxn ang="0">
                  <a:pos x="75" y="8"/>
                </a:cxn>
                <a:cxn ang="0">
                  <a:pos x="35" y="32"/>
                </a:cxn>
                <a:cxn ang="0">
                  <a:pos x="9" y="72"/>
                </a:cxn>
                <a:cxn ang="0">
                  <a:pos x="0" y="127"/>
                </a:cxn>
                <a:cxn ang="0">
                  <a:pos x="8" y="177"/>
                </a:cxn>
                <a:cxn ang="0">
                  <a:pos x="32" y="215"/>
                </a:cxn>
                <a:cxn ang="0">
                  <a:pos x="70" y="240"/>
                </a:cxn>
                <a:cxn ang="0">
                  <a:pos x="120" y="248"/>
                </a:cxn>
                <a:cxn ang="0">
                  <a:pos x="171" y="240"/>
                </a:cxn>
                <a:cxn ang="0">
                  <a:pos x="210" y="215"/>
                </a:cxn>
                <a:cxn ang="0">
                  <a:pos x="235" y="175"/>
                </a:cxn>
                <a:cxn ang="0">
                  <a:pos x="244" y="122"/>
                </a:cxn>
                <a:cxn ang="0">
                  <a:pos x="236" y="72"/>
                </a:cxn>
                <a:cxn ang="0">
                  <a:pos x="171" y="184"/>
                </a:cxn>
                <a:cxn ang="0">
                  <a:pos x="123" y="205"/>
                </a:cxn>
                <a:cxn ang="0">
                  <a:pos x="96" y="200"/>
                </a:cxn>
                <a:cxn ang="0">
                  <a:pos x="74" y="185"/>
                </a:cxn>
                <a:cxn ang="0">
                  <a:pos x="60" y="160"/>
                </a:cxn>
                <a:cxn ang="0">
                  <a:pos x="55" y="125"/>
                </a:cxn>
                <a:cxn ang="0">
                  <a:pos x="61" y="89"/>
                </a:cxn>
                <a:cxn ang="0">
                  <a:pos x="75" y="63"/>
                </a:cxn>
                <a:cxn ang="0">
                  <a:pos x="96" y="49"/>
                </a:cxn>
                <a:cxn ang="0">
                  <a:pos x="123" y="44"/>
                </a:cxn>
                <a:cxn ang="0">
                  <a:pos x="171" y="64"/>
                </a:cxn>
                <a:cxn ang="0">
                  <a:pos x="188" y="124"/>
                </a:cxn>
                <a:cxn ang="0">
                  <a:pos x="171" y="184"/>
                </a:cxn>
              </a:cxnLst>
              <a:rect l="0" t="0" r="r" b="b"/>
              <a:pathLst>
                <a:path w="244" h="248">
                  <a:moveTo>
                    <a:pt x="236" y="72"/>
                  </a:moveTo>
                  <a:cubicBezTo>
                    <a:pt x="231" y="57"/>
                    <a:pt x="223" y="44"/>
                    <a:pt x="213" y="34"/>
                  </a:cubicBezTo>
                  <a:cubicBezTo>
                    <a:pt x="203" y="23"/>
                    <a:pt x="191" y="15"/>
                    <a:pt x="176" y="9"/>
                  </a:cubicBezTo>
                  <a:cubicBezTo>
                    <a:pt x="162" y="3"/>
                    <a:pt x="145" y="0"/>
                    <a:pt x="126" y="0"/>
                  </a:cubicBezTo>
                  <a:cubicBezTo>
                    <a:pt x="107" y="0"/>
                    <a:pt x="90" y="3"/>
                    <a:pt x="75" y="8"/>
                  </a:cubicBezTo>
                  <a:cubicBezTo>
                    <a:pt x="59" y="13"/>
                    <a:pt x="46" y="22"/>
                    <a:pt x="35" y="32"/>
                  </a:cubicBezTo>
                  <a:cubicBezTo>
                    <a:pt x="24" y="43"/>
                    <a:pt x="15" y="56"/>
                    <a:pt x="9" y="72"/>
                  </a:cubicBezTo>
                  <a:cubicBezTo>
                    <a:pt x="3" y="88"/>
                    <a:pt x="0" y="106"/>
                    <a:pt x="0" y="127"/>
                  </a:cubicBezTo>
                  <a:cubicBezTo>
                    <a:pt x="0" y="145"/>
                    <a:pt x="3" y="162"/>
                    <a:pt x="8" y="177"/>
                  </a:cubicBezTo>
                  <a:cubicBezTo>
                    <a:pt x="14" y="192"/>
                    <a:pt x="22" y="205"/>
                    <a:pt x="32" y="215"/>
                  </a:cubicBezTo>
                  <a:cubicBezTo>
                    <a:pt x="43" y="226"/>
                    <a:pt x="55" y="234"/>
                    <a:pt x="70" y="240"/>
                  </a:cubicBezTo>
                  <a:cubicBezTo>
                    <a:pt x="85" y="246"/>
                    <a:pt x="101" y="248"/>
                    <a:pt x="120" y="248"/>
                  </a:cubicBezTo>
                  <a:cubicBezTo>
                    <a:pt x="138" y="248"/>
                    <a:pt x="155" y="245"/>
                    <a:pt x="171" y="240"/>
                  </a:cubicBezTo>
                  <a:cubicBezTo>
                    <a:pt x="186" y="234"/>
                    <a:pt x="199" y="226"/>
                    <a:pt x="210" y="215"/>
                  </a:cubicBezTo>
                  <a:cubicBezTo>
                    <a:pt x="220" y="204"/>
                    <a:pt x="229" y="190"/>
                    <a:pt x="235" y="175"/>
                  </a:cubicBezTo>
                  <a:cubicBezTo>
                    <a:pt x="241" y="159"/>
                    <a:pt x="244" y="141"/>
                    <a:pt x="244" y="122"/>
                  </a:cubicBezTo>
                  <a:cubicBezTo>
                    <a:pt x="244" y="104"/>
                    <a:pt x="241" y="87"/>
                    <a:pt x="236" y="72"/>
                  </a:cubicBezTo>
                  <a:close/>
                  <a:moveTo>
                    <a:pt x="171" y="184"/>
                  </a:moveTo>
                  <a:cubicBezTo>
                    <a:pt x="160" y="198"/>
                    <a:pt x="144" y="205"/>
                    <a:pt x="123" y="205"/>
                  </a:cubicBezTo>
                  <a:cubicBezTo>
                    <a:pt x="113" y="205"/>
                    <a:pt x="104" y="203"/>
                    <a:pt x="96" y="200"/>
                  </a:cubicBezTo>
                  <a:cubicBezTo>
                    <a:pt x="88" y="197"/>
                    <a:pt x="80" y="192"/>
                    <a:pt x="74" y="185"/>
                  </a:cubicBezTo>
                  <a:cubicBezTo>
                    <a:pt x="68" y="178"/>
                    <a:pt x="64" y="170"/>
                    <a:pt x="60" y="160"/>
                  </a:cubicBezTo>
                  <a:cubicBezTo>
                    <a:pt x="57" y="150"/>
                    <a:pt x="55" y="139"/>
                    <a:pt x="55" y="125"/>
                  </a:cubicBezTo>
                  <a:cubicBezTo>
                    <a:pt x="55" y="111"/>
                    <a:pt x="57" y="99"/>
                    <a:pt x="61" y="89"/>
                  </a:cubicBezTo>
                  <a:cubicBezTo>
                    <a:pt x="64" y="79"/>
                    <a:pt x="69" y="70"/>
                    <a:pt x="75" y="63"/>
                  </a:cubicBezTo>
                  <a:cubicBezTo>
                    <a:pt x="81" y="57"/>
                    <a:pt x="88" y="52"/>
                    <a:pt x="96" y="49"/>
                  </a:cubicBezTo>
                  <a:cubicBezTo>
                    <a:pt x="104" y="45"/>
                    <a:pt x="113" y="44"/>
                    <a:pt x="123" y="44"/>
                  </a:cubicBezTo>
                  <a:cubicBezTo>
                    <a:pt x="143" y="44"/>
                    <a:pt x="159" y="50"/>
                    <a:pt x="171" y="64"/>
                  </a:cubicBezTo>
                  <a:cubicBezTo>
                    <a:pt x="182" y="78"/>
                    <a:pt x="188" y="97"/>
                    <a:pt x="188" y="124"/>
                  </a:cubicBezTo>
                  <a:cubicBezTo>
                    <a:pt x="188" y="150"/>
                    <a:pt x="182" y="170"/>
                    <a:pt x="171" y="18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0" name="Freeform 44"/>
            <p:cNvSpPr>
              <a:spLocks/>
            </p:cNvSpPr>
            <p:nvPr/>
          </p:nvSpPr>
          <p:spPr bwMode="invGray">
            <a:xfrm>
              <a:off x="998760" y="6266826"/>
              <a:ext cx="20099" cy="50019"/>
            </a:xfrm>
            <a:custGeom>
              <a:avLst/>
              <a:gdLst/>
              <a:ahLst/>
              <a:cxnLst>
                <a:cxn ang="0">
                  <a:pos x="0" y="0"/>
                </a:cxn>
                <a:cxn ang="0">
                  <a:pos x="44" y="0"/>
                </a:cxn>
                <a:cxn ang="0">
                  <a:pos x="44" y="28"/>
                </a:cxn>
                <a:cxn ang="0">
                  <a:pos x="39" y="63"/>
                </a:cxn>
                <a:cxn ang="0">
                  <a:pos x="26" y="93"/>
                </a:cxn>
                <a:cxn ang="0">
                  <a:pos x="7" y="110"/>
                </a:cxn>
                <a:cxn ang="0">
                  <a:pos x="6" y="97"/>
                </a:cxn>
                <a:cxn ang="0">
                  <a:pos x="4" y="86"/>
                </a:cxn>
                <a:cxn ang="0">
                  <a:pos x="11" y="78"/>
                </a:cxn>
                <a:cxn ang="0">
                  <a:pos x="20" y="58"/>
                </a:cxn>
                <a:cxn ang="0">
                  <a:pos x="21" y="46"/>
                </a:cxn>
                <a:cxn ang="0">
                  <a:pos x="0" y="46"/>
                </a:cxn>
                <a:cxn ang="0">
                  <a:pos x="0" y="0"/>
                </a:cxn>
              </a:cxnLst>
              <a:rect l="0" t="0" r="r" b="b"/>
              <a:pathLst>
                <a:path w="44" h="110">
                  <a:moveTo>
                    <a:pt x="0" y="0"/>
                  </a:moveTo>
                  <a:cubicBezTo>
                    <a:pt x="44" y="0"/>
                    <a:pt x="44" y="0"/>
                    <a:pt x="44" y="0"/>
                  </a:cubicBezTo>
                  <a:cubicBezTo>
                    <a:pt x="44" y="28"/>
                    <a:pt x="44" y="28"/>
                    <a:pt x="44" y="28"/>
                  </a:cubicBezTo>
                  <a:cubicBezTo>
                    <a:pt x="44" y="28"/>
                    <a:pt x="43" y="47"/>
                    <a:pt x="39" y="63"/>
                  </a:cubicBezTo>
                  <a:cubicBezTo>
                    <a:pt x="35" y="78"/>
                    <a:pt x="34" y="84"/>
                    <a:pt x="26" y="93"/>
                  </a:cubicBezTo>
                  <a:cubicBezTo>
                    <a:pt x="18" y="102"/>
                    <a:pt x="7" y="110"/>
                    <a:pt x="7" y="110"/>
                  </a:cubicBezTo>
                  <a:cubicBezTo>
                    <a:pt x="7" y="110"/>
                    <a:pt x="7" y="103"/>
                    <a:pt x="6" y="97"/>
                  </a:cubicBezTo>
                  <a:cubicBezTo>
                    <a:pt x="5" y="91"/>
                    <a:pt x="4" y="86"/>
                    <a:pt x="4" y="86"/>
                  </a:cubicBezTo>
                  <a:cubicBezTo>
                    <a:pt x="4" y="86"/>
                    <a:pt x="6" y="84"/>
                    <a:pt x="11" y="78"/>
                  </a:cubicBezTo>
                  <a:cubicBezTo>
                    <a:pt x="15" y="72"/>
                    <a:pt x="19" y="62"/>
                    <a:pt x="20" y="58"/>
                  </a:cubicBezTo>
                  <a:cubicBezTo>
                    <a:pt x="21" y="54"/>
                    <a:pt x="21" y="46"/>
                    <a:pt x="21" y="46"/>
                  </a:cubicBezTo>
                  <a:cubicBezTo>
                    <a:pt x="0" y="46"/>
                    <a:pt x="0" y="46"/>
                    <a:pt x="0" y="46"/>
                  </a:cubicBezTo>
                  <a:lnTo>
                    <a:pt x="0"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12" name="Rectangle 211"/>
          <p:cNvSpPr/>
          <p:nvPr/>
        </p:nvSpPr>
        <p:spPr>
          <a:xfrm>
            <a:off x="3048014"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13" name="Group 212"/>
          <p:cNvGrpSpPr/>
          <p:nvPr/>
        </p:nvGrpSpPr>
        <p:grpSpPr>
          <a:xfrm>
            <a:off x="3128081" y="3352229"/>
            <a:ext cx="803277" cy="229375"/>
            <a:chOff x="2649884" y="6146155"/>
            <a:chExt cx="1395225" cy="400069"/>
          </a:xfrm>
          <a:solidFill>
            <a:srgbClr val="FFFFFF"/>
          </a:solidFill>
          <a:effectLst/>
        </p:grpSpPr>
        <p:sp>
          <p:nvSpPr>
            <p:cNvPr id="214" name="Line 6"/>
            <p:cNvSpPr>
              <a:spLocks noChangeShapeType="1"/>
            </p:cNvSpPr>
            <p:nvPr/>
          </p:nvSpPr>
          <p:spPr bwMode="invGray">
            <a:xfrm>
              <a:off x="2649884" y="6545967"/>
              <a:ext cx="257" cy="257"/>
            </a:xfrm>
            <a:prstGeom prst="line">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5" name="Freeform 7"/>
            <p:cNvSpPr>
              <a:spLocks noEditPoints="1"/>
            </p:cNvSpPr>
            <p:nvPr/>
          </p:nvSpPr>
          <p:spPr bwMode="invGray">
            <a:xfrm>
              <a:off x="3268640" y="6412953"/>
              <a:ext cx="69723" cy="81043"/>
            </a:xfrm>
            <a:custGeom>
              <a:avLst/>
              <a:gdLst/>
              <a:ahLst/>
              <a:cxnLst>
                <a:cxn ang="0">
                  <a:pos x="283" y="342"/>
                </a:cxn>
                <a:cxn ang="0">
                  <a:pos x="219" y="346"/>
                </a:cxn>
                <a:cxn ang="0">
                  <a:pos x="235" y="206"/>
                </a:cxn>
                <a:cxn ang="0">
                  <a:pos x="139" y="22"/>
                </a:cxn>
                <a:cxn ang="0">
                  <a:pos x="279" y="86"/>
                </a:cxn>
                <a:cxn ang="0">
                  <a:pos x="283" y="342"/>
                </a:cxn>
                <a:cxn ang="0">
                  <a:pos x="139" y="162"/>
                </a:cxn>
                <a:cxn ang="0">
                  <a:pos x="211" y="82"/>
                </a:cxn>
                <a:cxn ang="0">
                  <a:pos x="139" y="162"/>
                </a:cxn>
              </a:cxnLst>
              <a:rect l="0" t="0" r="r" b="b"/>
              <a:pathLst>
                <a:path w="301" h="350">
                  <a:moveTo>
                    <a:pt x="283" y="342"/>
                  </a:moveTo>
                  <a:cubicBezTo>
                    <a:pt x="269" y="350"/>
                    <a:pt x="240" y="344"/>
                    <a:pt x="219" y="346"/>
                  </a:cubicBezTo>
                  <a:cubicBezTo>
                    <a:pt x="222" y="297"/>
                    <a:pt x="209" y="232"/>
                    <a:pt x="235" y="206"/>
                  </a:cubicBezTo>
                  <a:cubicBezTo>
                    <a:pt x="101" y="301"/>
                    <a:pt x="0" y="67"/>
                    <a:pt x="139" y="22"/>
                  </a:cubicBezTo>
                  <a:cubicBezTo>
                    <a:pt x="205" y="0"/>
                    <a:pt x="264" y="37"/>
                    <a:pt x="279" y="86"/>
                  </a:cubicBezTo>
                  <a:cubicBezTo>
                    <a:pt x="301" y="157"/>
                    <a:pt x="271" y="257"/>
                    <a:pt x="283" y="342"/>
                  </a:cubicBezTo>
                  <a:close/>
                  <a:moveTo>
                    <a:pt x="139" y="162"/>
                  </a:moveTo>
                  <a:cubicBezTo>
                    <a:pt x="194" y="204"/>
                    <a:pt x="259" y="130"/>
                    <a:pt x="211" y="82"/>
                  </a:cubicBezTo>
                  <a:cubicBezTo>
                    <a:pt x="150" y="55"/>
                    <a:pt x="110" y="111"/>
                    <a:pt x="139" y="16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6" name="Freeform 8"/>
            <p:cNvSpPr>
              <a:spLocks noEditPoints="1"/>
            </p:cNvSpPr>
            <p:nvPr/>
          </p:nvSpPr>
          <p:spPr bwMode="invGray">
            <a:xfrm>
              <a:off x="3766475" y="6217679"/>
              <a:ext cx="120664" cy="196304"/>
            </a:xfrm>
            <a:custGeom>
              <a:avLst/>
              <a:gdLst/>
              <a:ahLst/>
              <a:cxnLst>
                <a:cxn ang="0">
                  <a:pos x="492" y="322"/>
                </a:cxn>
                <a:cxn ang="0">
                  <a:pos x="428" y="322"/>
                </a:cxn>
                <a:cxn ang="0">
                  <a:pos x="112" y="282"/>
                </a:cxn>
                <a:cxn ang="0">
                  <a:pos x="356" y="274"/>
                </a:cxn>
                <a:cxn ang="0">
                  <a:pos x="356" y="718"/>
                </a:cxn>
                <a:cxn ang="0">
                  <a:pos x="148" y="778"/>
                </a:cxn>
                <a:cxn ang="0">
                  <a:pos x="288" y="590"/>
                </a:cxn>
                <a:cxn ang="0">
                  <a:pos x="288" y="342"/>
                </a:cxn>
                <a:cxn ang="0">
                  <a:pos x="52" y="338"/>
                </a:cxn>
                <a:cxn ang="0">
                  <a:pos x="492" y="322"/>
                </a:cxn>
                <a:cxn ang="0">
                  <a:pos x="196" y="734"/>
                </a:cxn>
                <a:cxn ang="0">
                  <a:pos x="276" y="738"/>
                </a:cxn>
                <a:cxn ang="0">
                  <a:pos x="272" y="646"/>
                </a:cxn>
                <a:cxn ang="0">
                  <a:pos x="196" y="734"/>
                </a:cxn>
              </a:cxnLst>
              <a:rect l="0" t="0" r="r" b="b"/>
              <a:pathLst>
                <a:path w="521" h="848">
                  <a:moveTo>
                    <a:pt x="492" y="322"/>
                  </a:moveTo>
                  <a:cubicBezTo>
                    <a:pt x="471" y="322"/>
                    <a:pt x="449" y="322"/>
                    <a:pt x="428" y="322"/>
                  </a:cubicBezTo>
                  <a:cubicBezTo>
                    <a:pt x="459" y="112"/>
                    <a:pt x="119" y="90"/>
                    <a:pt x="112" y="282"/>
                  </a:cubicBezTo>
                  <a:cubicBezTo>
                    <a:pt x="176" y="264"/>
                    <a:pt x="281" y="268"/>
                    <a:pt x="356" y="274"/>
                  </a:cubicBezTo>
                  <a:cubicBezTo>
                    <a:pt x="342" y="394"/>
                    <a:pt x="374" y="598"/>
                    <a:pt x="356" y="718"/>
                  </a:cubicBezTo>
                  <a:cubicBezTo>
                    <a:pt x="343" y="804"/>
                    <a:pt x="209" y="848"/>
                    <a:pt x="148" y="778"/>
                  </a:cubicBezTo>
                  <a:cubicBezTo>
                    <a:pt x="69" y="687"/>
                    <a:pt x="172" y="524"/>
                    <a:pt x="288" y="590"/>
                  </a:cubicBezTo>
                  <a:cubicBezTo>
                    <a:pt x="288" y="507"/>
                    <a:pt x="288" y="425"/>
                    <a:pt x="288" y="342"/>
                  </a:cubicBezTo>
                  <a:cubicBezTo>
                    <a:pt x="217" y="333"/>
                    <a:pt x="129" y="341"/>
                    <a:pt x="52" y="338"/>
                  </a:cubicBezTo>
                  <a:cubicBezTo>
                    <a:pt x="0" y="21"/>
                    <a:pt x="521" y="0"/>
                    <a:pt x="492" y="322"/>
                  </a:cubicBezTo>
                  <a:close/>
                  <a:moveTo>
                    <a:pt x="196" y="734"/>
                  </a:moveTo>
                  <a:cubicBezTo>
                    <a:pt x="213" y="750"/>
                    <a:pt x="254" y="749"/>
                    <a:pt x="276" y="738"/>
                  </a:cubicBezTo>
                  <a:cubicBezTo>
                    <a:pt x="297" y="716"/>
                    <a:pt x="296" y="664"/>
                    <a:pt x="272" y="646"/>
                  </a:cubicBezTo>
                  <a:cubicBezTo>
                    <a:pt x="204" y="618"/>
                    <a:pt x="162" y="685"/>
                    <a:pt x="196" y="73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7" name="Freeform 9"/>
            <p:cNvSpPr>
              <a:spLocks noEditPoints="1"/>
            </p:cNvSpPr>
            <p:nvPr/>
          </p:nvSpPr>
          <p:spPr bwMode="invGray">
            <a:xfrm>
              <a:off x="3361775" y="6220251"/>
              <a:ext cx="243901" cy="203250"/>
            </a:xfrm>
            <a:custGeom>
              <a:avLst/>
              <a:gdLst/>
              <a:ahLst/>
              <a:cxnLst>
                <a:cxn ang="0">
                  <a:pos x="552" y="699"/>
                </a:cxn>
                <a:cxn ang="0">
                  <a:pos x="844" y="535"/>
                </a:cxn>
                <a:cxn ang="0">
                  <a:pos x="844" y="83"/>
                </a:cxn>
                <a:cxn ang="0">
                  <a:pos x="912" y="83"/>
                </a:cxn>
                <a:cxn ang="0">
                  <a:pos x="912" y="539"/>
                </a:cxn>
                <a:cxn ang="0">
                  <a:pos x="980" y="599"/>
                </a:cxn>
                <a:cxn ang="0">
                  <a:pos x="760" y="767"/>
                </a:cxn>
                <a:cxn ang="0">
                  <a:pos x="740" y="639"/>
                </a:cxn>
                <a:cxn ang="0">
                  <a:pos x="544" y="791"/>
                </a:cxn>
                <a:cxn ang="0">
                  <a:pos x="484" y="791"/>
                </a:cxn>
                <a:cxn ang="0">
                  <a:pos x="484" y="255"/>
                </a:cxn>
                <a:cxn ang="0">
                  <a:pos x="108" y="191"/>
                </a:cxn>
                <a:cxn ang="0">
                  <a:pos x="240" y="263"/>
                </a:cxn>
                <a:cxn ang="0">
                  <a:pos x="128" y="583"/>
                </a:cxn>
                <a:cxn ang="0">
                  <a:pos x="284" y="731"/>
                </a:cxn>
                <a:cxn ang="0">
                  <a:pos x="68" y="735"/>
                </a:cxn>
                <a:cxn ang="0">
                  <a:pos x="60" y="683"/>
                </a:cxn>
                <a:cxn ang="0">
                  <a:pos x="60" y="359"/>
                </a:cxn>
                <a:cxn ang="0">
                  <a:pos x="140" y="263"/>
                </a:cxn>
                <a:cxn ang="0">
                  <a:pos x="0" y="211"/>
                </a:cxn>
                <a:cxn ang="0">
                  <a:pos x="552" y="247"/>
                </a:cxn>
                <a:cxn ang="0">
                  <a:pos x="552" y="699"/>
                </a:cxn>
                <a:cxn ang="0">
                  <a:pos x="128" y="647"/>
                </a:cxn>
                <a:cxn ang="0">
                  <a:pos x="216" y="727"/>
                </a:cxn>
                <a:cxn ang="0">
                  <a:pos x="208" y="635"/>
                </a:cxn>
                <a:cxn ang="0">
                  <a:pos x="128" y="647"/>
                </a:cxn>
                <a:cxn ang="0">
                  <a:pos x="916" y="727"/>
                </a:cxn>
                <a:cxn ang="0">
                  <a:pos x="908" y="603"/>
                </a:cxn>
                <a:cxn ang="0">
                  <a:pos x="836" y="599"/>
                </a:cxn>
                <a:cxn ang="0">
                  <a:pos x="916" y="727"/>
                </a:cxn>
              </a:cxnLst>
              <a:rect l="0" t="0" r="r" b="b"/>
              <a:pathLst>
                <a:path w="1053" h="878">
                  <a:moveTo>
                    <a:pt x="552" y="699"/>
                  </a:moveTo>
                  <a:cubicBezTo>
                    <a:pt x="629" y="640"/>
                    <a:pt x="712" y="553"/>
                    <a:pt x="844" y="535"/>
                  </a:cubicBezTo>
                  <a:cubicBezTo>
                    <a:pt x="844" y="384"/>
                    <a:pt x="844" y="234"/>
                    <a:pt x="844" y="83"/>
                  </a:cubicBezTo>
                  <a:cubicBezTo>
                    <a:pt x="867" y="83"/>
                    <a:pt x="889" y="83"/>
                    <a:pt x="912" y="83"/>
                  </a:cubicBezTo>
                  <a:cubicBezTo>
                    <a:pt x="912" y="235"/>
                    <a:pt x="912" y="387"/>
                    <a:pt x="912" y="539"/>
                  </a:cubicBezTo>
                  <a:cubicBezTo>
                    <a:pt x="940" y="567"/>
                    <a:pt x="965" y="571"/>
                    <a:pt x="980" y="599"/>
                  </a:cubicBezTo>
                  <a:cubicBezTo>
                    <a:pt x="1053" y="735"/>
                    <a:pt x="865" y="878"/>
                    <a:pt x="760" y="767"/>
                  </a:cubicBezTo>
                  <a:cubicBezTo>
                    <a:pt x="737" y="742"/>
                    <a:pt x="721" y="686"/>
                    <a:pt x="740" y="639"/>
                  </a:cubicBezTo>
                  <a:cubicBezTo>
                    <a:pt x="678" y="677"/>
                    <a:pt x="603" y="736"/>
                    <a:pt x="544" y="791"/>
                  </a:cubicBezTo>
                  <a:cubicBezTo>
                    <a:pt x="524" y="791"/>
                    <a:pt x="504" y="791"/>
                    <a:pt x="484" y="791"/>
                  </a:cubicBezTo>
                  <a:cubicBezTo>
                    <a:pt x="466" y="623"/>
                    <a:pt x="509" y="408"/>
                    <a:pt x="484" y="255"/>
                  </a:cubicBezTo>
                  <a:cubicBezTo>
                    <a:pt x="462" y="117"/>
                    <a:pt x="210" y="106"/>
                    <a:pt x="108" y="191"/>
                  </a:cubicBezTo>
                  <a:cubicBezTo>
                    <a:pt x="155" y="212"/>
                    <a:pt x="210" y="225"/>
                    <a:pt x="240" y="263"/>
                  </a:cubicBezTo>
                  <a:cubicBezTo>
                    <a:pt x="117" y="283"/>
                    <a:pt x="121" y="423"/>
                    <a:pt x="128" y="583"/>
                  </a:cubicBezTo>
                  <a:cubicBezTo>
                    <a:pt x="214" y="537"/>
                    <a:pt x="323" y="629"/>
                    <a:pt x="284" y="731"/>
                  </a:cubicBezTo>
                  <a:cubicBezTo>
                    <a:pt x="252" y="814"/>
                    <a:pt x="102" y="828"/>
                    <a:pt x="68" y="735"/>
                  </a:cubicBezTo>
                  <a:cubicBezTo>
                    <a:pt x="65" y="727"/>
                    <a:pt x="61" y="699"/>
                    <a:pt x="60" y="683"/>
                  </a:cubicBezTo>
                  <a:cubicBezTo>
                    <a:pt x="53" y="599"/>
                    <a:pt x="51" y="438"/>
                    <a:pt x="60" y="359"/>
                  </a:cubicBezTo>
                  <a:cubicBezTo>
                    <a:pt x="66" y="310"/>
                    <a:pt x="94" y="283"/>
                    <a:pt x="140" y="263"/>
                  </a:cubicBezTo>
                  <a:cubicBezTo>
                    <a:pt x="104" y="235"/>
                    <a:pt x="50" y="225"/>
                    <a:pt x="0" y="211"/>
                  </a:cubicBezTo>
                  <a:cubicBezTo>
                    <a:pt x="82" y="46"/>
                    <a:pt x="522" y="0"/>
                    <a:pt x="552" y="247"/>
                  </a:cubicBezTo>
                  <a:cubicBezTo>
                    <a:pt x="569" y="385"/>
                    <a:pt x="539" y="542"/>
                    <a:pt x="552" y="699"/>
                  </a:cubicBezTo>
                  <a:close/>
                  <a:moveTo>
                    <a:pt x="128" y="647"/>
                  </a:moveTo>
                  <a:cubicBezTo>
                    <a:pt x="90" y="699"/>
                    <a:pt x="163" y="780"/>
                    <a:pt x="216" y="727"/>
                  </a:cubicBezTo>
                  <a:cubicBezTo>
                    <a:pt x="236" y="707"/>
                    <a:pt x="231" y="653"/>
                    <a:pt x="208" y="635"/>
                  </a:cubicBezTo>
                  <a:cubicBezTo>
                    <a:pt x="169" y="627"/>
                    <a:pt x="141" y="630"/>
                    <a:pt x="128" y="647"/>
                  </a:cubicBezTo>
                  <a:close/>
                  <a:moveTo>
                    <a:pt x="916" y="727"/>
                  </a:moveTo>
                  <a:cubicBezTo>
                    <a:pt x="944" y="704"/>
                    <a:pt x="940" y="622"/>
                    <a:pt x="908" y="603"/>
                  </a:cubicBezTo>
                  <a:cubicBezTo>
                    <a:pt x="891" y="593"/>
                    <a:pt x="862" y="593"/>
                    <a:pt x="836" y="599"/>
                  </a:cubicBezTo>
                  <a:cubicBezTo>
                    <a:pt x="722" y="627"/>
                    <a:pt x="823" y="805"/>
                    <a:pt x="916" y="72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8" name="Freeform 10"/>
            <p:cNvSpPr>
              <a:spLocks noEditPoints="1"/>
            </p:cNvSpPr>
            <p:nvPr/>
          </p:nvSpPr>
          <p:spPr bwMode="invGray">
            <a:xfrm>
              <a:off x="2849790" y="6233887"/>
              <a:ext cx="132499" cy="169547"/>
            </a:xfrm>
            <a:custGeom>
              <a:avLst/>
              <a:gdLst/>
              <a:ahLst/>
              <a:cxnLst>
                <a:cxn ang="0">
                  <a:pos x="556" y="732"/>
                </a:cxn>
                <a:cxn ang="0">
                  <a:pos x="136" y="732"/>
                </a:cxn>
                <a:cxn ang="0">
                  <a:pos x="136" y="496"/>
                </a:cxn>
                <a:cxn ang="0">
                  <a:pos x="144" y="268"/>
                </a:cxn>
                <a:cxn ang="0">
                  <a:pos x="364" y="272"/>
                </a:cxn>
                <a:cxn ang="0">
                  <a:pos x="204" y="420"/>
                </a:cxn>
                <a:cxn ang="0">
                  <a:pos x="204" y="660"/>
                </a:cxn>
                <a:cxn ang="0">
                  <a:pos x="488" y="664"/>
                </a:cxn>
                <a:cxn ang="0">
                  <a:pos x="484" y="224"/>
                </a:cxn>
                <a:cxn ang="0">
                  <a:pos x="212" y="92"/>
                </a:cxn>
                <a:cxn ang="0">
                  <a:pos x="76" y="352"/>
                </a:cxn>
                <a:cxn ang="0">
                  <a:pos x="8" y="356"/>
                </a:cxn>
                <a:cxn ang="0">
                  <a:pos x="252" y="16"/>
                </a:cxn>
                <a:cxn ang="0">
                  <a:pos x="556" y="232"/>
                </a:cxn>
                <a:cxn ang="0">
                  <a:pos x="556" y="732"/>
                </a:cxn>
                <a:cxn ang="0">
                  <a:pos x="284" y="268"/>
                </a:cxn>
                <a:cxn ang="0">
                  <a:pos x="288" y="364"/>
                </a:cxn>
                <a:cxn ang="0">
                  <a:pos x="300" y="352"/>
                </a:cxn>
                <a:cxn ang="0">
                  <a:pos x="284" y="268"/>
                </a:cxn>
              </a:cxnLst>
              <a:rect l="0" t="0" r="r" b="b"/>
              <a:pathLst>
                <a:path w="572" h="732">
                  <a:moveTo>
                    <a:pt x="556" y="732"/>
                  </a:moveTo>
                  <a:cubicBezTo>
                    <a:pt x="416" y="732"/>
                    <a:pt x="276" y="732"/>
                    <a:pt x="136" y="732"/>
                  </a:cubicBezTo>
                  <a:cubicBezTo>
                    <a:pt x="136" y="657"/>
                    <a:pt x="136" y="580"/>
                    <a:pt x="136" y="496"/>
                  </a:cubicBezTo>
                  <a:cubicBezTo>
                    <a:pt x="136" y="421"/>
                    <a:pt x="122" y="324"/>
                    <a:pt x="144" y="268"/>
                  </a:cubicBezTo>
                  <a:cubicBezTo>
                    <a:pt x="180" y="175"/>
                    <a:pt x="334" y="182"/>
                    <a:pt x="364" y="272"/>
                  </a:cubicBezTo>
                  <a:cubicBezTo>
                    <a:pt x="400" y="381"/>
                    <a:pt x="297" y="467"/>
                    <a:pt x="204" y="420"/>
                  </a:cubicBezTo>
                  <a:cubicBezTo>
                    <a:pt x="204" y="500"/>
                    <a:pt x="204" y="580"/>
                    <a:pt x="204" y="660"/>
                  </a:cubicBezTo>
                  <a:cubicBezTo>
                    <a:pt x="291" y="669"/>
                    <a:pt x="395" y="661"/>
                    <a:pt x="488" y="664"/>
                  </a:cubicBezTo>
                  <a:cubicBezTo>
                    <a:pt x="471" y="524"/>
                    <a:pt x="512" y="351"/>
                    <a:pt x="484" y="224"/>
                  </a:cubicBezTo>
                  <a:cubicBezTo>
                    <a:pt x="459" y="113"/>
                    <a:pt x="334" y="47"/>
                    <a:pt x="212" y="92"/>
                  </a:cubicBezTo>
                  <a:cubicBezTo>
                    <a:pt x="120" y="126"/>
                    <a:pt x="69" y="210"/>
                    <a:pt x="76" y="352"/>
                  </a:cubicBezTo>
                  <a:cubicBezTo>
                    <a:pt x="60" y="360"/>
                    <a:pt x="30" y="354"/>
                    <a:pt x="8" y="356"/>
                  </a:cubicBezTo>
                  <a:cubicBezTo>
                    <a:pt x="0" y="157"/>
                    <a:pt x="89" y="33"/>
                    <a:pt x="252" y="16"/>
                  </a:cubicBezTo>
                  <a:cubicBezTo>
                    <a:pt x="409" y="0"/>
                    <a:pt x="540" y="91"/>
                    <a:pt x="556" y="232"/>
                  </a:cubicBezTo>
                  <a:cubicBezTo>
                    <a:pt x="572" y="376"/>
                    <a:pt x="544" y="560"/>
                    <a:pt x="556" y="732"/>
                  </a:cubicBezTo>
                  <a:close/>
                  <a:moveTo>
                    <a:pt x="284" y="268"/>
                  </a:moveTo>
                  <a:cubicBezTo>
                    <a:pt x="172" y="208"/>
                    <a:pt x="175" y="423"/>
                    <a:pt x="288" y="364"/>
                  </a:cubicBezTo>
                  <a:cubicBezTo>
                    <a:pt x="289" y="363"/>
                    <a:pt x="292" y="354"/>
                    <a:pt x="300" y="352"/>
                  </a:cubicBezTo>
                  <a:cubicBezTo>
                    <a:pt x="310" y="317"/>
                    <a:pt x="305" y="279"/>
                    <a:pt x="284" y="26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9" name="Freeform 11"/>
            <p:cNvSpPr>
              <a:spLocks noEditPoints="1"/>
            </p:cNvSpPr>
            <p:nvPr/>
          </p:nvSpPr>
          <p:spPr bwMode="invGray">
            <a:xfrm>
              <a:off x="3617254" y="6233630"/>
              <a:ext cx="129669" cy="169804"/>
            </a:xfrm>
            <a:custGeom>
              <a:avLst/>
              <a:gdLst/>
              <a:ahLst/>
              <a:cxnLst>
                <a:cxn ang="0">
                  <a:pos x="541" y="733"/>
                </a:cxn>
                <a:cxn ang="0">
                  <a:pos x="477" y="733"/>
                </a:cxn>
                <a:cxn ang="0">
                  <a:pos x="465" y="209"/>
                </a:cxn>
                <a:cxn ang="0">
                  <a:pos x="145" y="125"/>
                </a:cxn>
                <a:cxn ang="0">
                  <a:pos x="69" y="577"/>
                </a:cxn>
                <a:cxn ang="0">
                  <a:pos x="133" y="381"/>
                </a:cxn>
                <a:cxn ang="0">
                  <a:pos x="209" y="201"/>
                </a:cxn>
                <a:cxn ang="0">
                  <a:pos x="297" y="413"/>
                </a:cxn>
                <a:cxn ang="0">
                  <a:pos x="193" y="373"/>
                </a:cxn>
                <a:cxn ang="0">
                  <a:pos x="77" y="733"/>
                </a:cxn>
                <a:cxn ang="0">
                  <a:pos x="5" y="733"/>
                </a:cxn>
                <a:cxn ang="0">
                  <a:pos x="5" y="321"/>
                </a:cxn>
                <a:cxn ang="0">
                  <a:pos x="241" y="17"/>
                </a:cxn>
                <a:cxn ang="0">
                  <a:pos x="541" y="225"/>
                </a:cxn>
                <a:cxn ang="0">
                  <a:pos x="541" y="733"/>
                </a:cxn>
                <a:cxn ang="0">
                  <a:pos x="241" y="341"/>
                </a:cxn>
                <a:cxn ang="0">
                  <a:pos x="317" y="345"/>
                </a:cxn>
                <a:cxn ang="0">
                  <a:pos x="241" y="341"/>
                </a:cxn>
              </a:cxnLst>
              <a:rect l="0" t="0" r="r" b="b"/>
              <a:pathLst>
                <a:path w="560" h="733">
                  <a:moveTo>
                    <a:pt x="541" y="733"/>
                  </a:moveTo>
                  <a:cubicBezTo>
                    <a:pt x="520" y="733"/>
                    <a:pt x="498" y="733"/>
                    <a:pt x="477" y="733"/>
                  </a:cubicBezTo>
                  <a:cubicBezTo>
                    <a:pt x="458" y="568"/>
                    <a:pt x="507" y="346"/>
                    <a:pt x="465" y="209"/>
                  </a:cubicBezTo>
                  <a:cubicBezTo>
                    <a:pt x="429" y="91"/>
                    <a:pt x="253" y="30"/>
                    <a:pt x="145" y="125"/>
                  </a:cubicBezTo>
                  <a:cubicBezTo>
                    <a:pt x="50" y="208"/>
                    <a:pt x="68" y="391"/>
                    <a:pt x="69" y="577"/>
                  </a:cubicBezTo>
                  <a:cubicBezTo>
                    <a:pt x="91" y="512"/>
                    <a:pt x="113" y="450"/>
                    <a:pt x="133" y="381"/>
                  </a:cubicBezTo>
                  <a:cubicBezTo>
                    <a:pt x="153" y="314"/>
                    <a:pt x="162" y="238"/>
                    <a:pt x="209" y="201"/>
                  </a:cubicBezTo>
                  <a:cubicBezTo>
                    <a:pt x="368" y="76"/>
                    <a:pt x="492" y="389"/>
                    <a:pt x="297" y="413"/>
                  </a:cubicBezTo>
                  <a:cubicBezTo>
                    <a:pt x="249" y="419"/>
                    <a:pt x="218" y="401"/>
                    <a:pt x="193" y="373"/>
                  </a:cubicBezTo>
                  <a:cubicBezTo>
                    <a:pt x="159" y="498"/>
                    <a:pt x="114" y="611"/>
                    <a:pt x="77" y="733"/>
                  </a:cubicBezTo>
                  <a:cubicBezTo>
                    <a:pt x="53" y="733"/>
                    <a:pt x="29" y="733"/>
                    <a:pt x="5" y="733"/>
                  </a:cubicBezTo>
                  <a:cubicBezTo>
                    <a:pt x="8" y="582"/>
                    <a:pt x="0" y="440"/>
                    <a:pt x="5" y="321"/>
                  </a:cubicBezTo>
                  <a:cubicBezTo>
                    <a:pt x="11" y="169"/>
                    <a:pt x="84" y="33"/>
                    <a:pt x="241" y="17"/>
                  </a:cubicBezTo>
                  <a:cubicBezTo>
                    <a:pt x="401" y="0"/>
                    <a:pt x="524" y="91"/>
                    <a:pt x="541" y="225"/>
                  </a:cubicBezTo>
                  <a:cubicBezTo>
                    <a:pt x="560" y="379"/>
                    <a:pt x="527" y="557"/>
                    <a:pt x="541" y="733"/>
                  </a:cubicBezTo>
                  <a:close/>
                  <a:moveTo>
                    <a:pt x="241" y="341"/>
                  </a:moveTo>
                  <a:cubicBezTo>
                    <a:pt x="260" y="350"/>
                    <a:pt x="294" y="352"/>
                    <a:pt x="317" y="345"/>
                  </a:cubicBezTo>
                  <a:cubicBezTo>
                    <a:pt x="414" y="228"/>
                    <a:pt x="155" y="200"/>
                    <a:pt x="241" y="3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0" name="Freeform 12"/>
            <p:cNvSpPr>
              <a:spLocks noEditPoints="1"/>
            </p:cNvSpPr>
            <p:nvPr/>
          </p:nvSpPr>
          <p:spPr bwMode="invGray">
            <a:xfrm>
              <a:off x="3200461" y="6233630"/>
              <a:ext cx="129669" cy="169804"/>
            </a:xfrm>
            <a:custGeom>
              <a:avLst/>
              <a:gdLst/>
              <a:ahLst/>
              <a:cxnLst>
                <a:cxn ang="0">
                  <a:pos x="541" y="733"/>
                </a:cxn>
                <a:cxn ang="0">
                  <a:pos x="477" y="733"/>
                </a:cxn>
                <a:cxn ang="0">
                  <a:pos x="465" y="209"/>
                </a:cxn>
                <a:cxn ang="0">
                  <a:pos x="145" y="125"/>
                </a:cxn>
                <a:cxn ang="0">
                  <a:pos x="69" y="577"/>
                </a:cxn>
                <a:cxn ang="0">
                  <a:pos x="133" y="381"/>
                </a:cxn>
                <a:cxn ang="0">
                  <a:pos x="209" y="201"/>
                </a:cxn>
                <a:cxn ang="0">
                  <a:pos x="297" y="413"/>
                </a:cxn>
                <a:cxn ang="0">
                  <a:pos x="193" y="373"/>
                </a:cxn>
                <a:cxn ang="0">
                  <a:pos x="77" y="733"/>
                </a:cxn>
                <a:cxn ang="0">
                  <a:pos x="5" y="733"/>
                </a:cxn>
                <a:cxn ang="0">
                  <a:pos x="5" y="321"/>
                </a:cxn>
                <a:cxn ang="0">
                  <a:pos x="241" y="17"/>
                </a:cxn>
                <a:cxn ang="0">
                  <a:pos x="541" y="225"/>
                </a:cxn>
                <a:cxn ang="0">
                  <a:pos x="541" y="733"/>
                </a:cxn>
                <a:cxn ang="0">
                  <a:pos x="241" y="341"/>
                </a:cxn>
                <a:cxn ang="0">
                  <a:pos x="317" y="345"/>
                </a:cxn>
                <a:cxn ang="0">
                  <a:pos x="241" y="341"/>
                </a:cxn>
              </a:cxnLst>
              <a:rect l="0" t="0" r="r" b="b"/>
              <a:pathLst>
                <a:path w="560" h="733">
                  <a:moveTo>
                    <a:pt x="541" y="733"/>
                  </a:moveTo>
                  <a:cubicBezTo>
                    <a:pt x="520" y="733"/>
                    <a:pt x="498" y="733"/>
                    <a:pt x="477" y="733"/>
                  </a:cubicBezTo>
                  <a:cubicBezTo>
                    <a:pt x="458" y="568"/>
                    <a:pt x="507" y="346"/>
                    <a:pt x="465" y="209"/>
                  </a:cubicBezTo>
                  <a:cubicBezTo>
                    <a:pt x="429" y="91"/>
                    <a:pt x="253" y="30"/>
                    <a:pt x="145" y="125"/>
                  </a:cubicBezTo>
                  <a:cubicBezTo>
                    <a:pt x="50" y="208"/>
                    <a:pt x="68" y="391"/>
                    <a:pt x="69" y="577"/>
                  </a:cubicBezTo>
                  <a:cubicBezTo>
                    <a:pt x="91" y="512"/>
                    <a:pt x="113" y="450"/>
                    <a:pt x="133" y="381"/>
                  </a:cubicBezTo>
                  <a:cubicBezTo>
                    <a:pt x="153" y="314"/>
                    <a:pt x="162" y="238"/>
                    <a:pt x="209" y="201"/>
                  </a:cubicBezTo>
                  <a:cubicBezTo>
                    <a:pt x="368" y="76"/>
                    <a:pt x="492" y="389"/>
                    <a:pt x="297" y="413"/>
                  </a:cubicBezTo>
                  <a:cubicBezTo>
                    <a:pt x="249" y="419"/>
                    <a:pt x="218" y="401"/>
                    <a:pt x="193" y="373"/>
                  </a:cubicBezTo>
                  <a:cubicBezTo>
                    <a:pt x="159" y="498"/>
                    <a:pt x="114" y="611"/>
                    <a:pt x="77" y="733"/>
                  </a:cubicBezTo>
                  <a:cubicBezTo>
                    <a:pt x="53" y="733"/>
                    <a:pt x="29" y="733"/>
                    <a:pt x="5" y="733"/>
                  </a:cubicBezTo>
                  <a:cubicBezTo>
                    <a:pt x="8" y="582"/>
                    <a:pt x="0" y="440"/>
                    <a:pt x="5" y="321"/>
                  </a:cubicBezTo>
                  <a:cubicBezTo>
                    <a:pt x="11" y="169"/>
                    <a:pt x="84" y="33"/>
                    <a:pt x="241" y="17"/>
                  </a:cubicBezTo>
                  <a:cubicBezTo>
                    <a:pt x="401" y="0"/>
                    <a:pt x="524" y="91"/>
                    <a:pt x="541" y="225"/>
                  </a:cubicBezTo>
                  <a:cubicBezTo>
                    <a:pt x="560" y="379"/>
                    <a:pt x="527" y="557"/>
                    <a:pt x="541" y="733"/>
                  </a:cubicBezTo>
                  <a:close/>
                  <a:moveTo>
                    <a:pt x="241" y="341"/>
                  </a:moveTo>
                  <a:cubicBezTo>
                    <a:pt x="260" y="350"/>
                    <a:pt x="294" y="352"/>
                    <a:pt x="317" y="345"/>
                  </a:cubicBezTo>
                  <a:cubicBezTo>
                    <a:pt x="414" y="228"/>
                    <a:pt x="155" y="200"/>
                    <a:pt x="241" y="3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1" name="Freeform 13"/>
            <p:cNvSpPr>
              <a:spLocks noEditPoints="1"/>
            </p:cNvSpPr>
            <p:nvPr/>
          </p:nvSpPr>
          <p:spPr bwMode="invGray">
            <a:xfrm>
              <a:off x="2690020" y="6219480"/>
              <a:ext cx="130183" cy="183955"/>
            </a:xfrm>
            <a:custGeom>
              <a:avLst/>
              <a:gdLst/>
              <a:ahLst/>
              <a:cxnLst>
                <a:cxn ang="0">
                  <a:pos x="354" y="722"/>
                </a:cxn>
                <a:cxn ang="0">
                  <a:pos x="490" y="726"/>
                </a:cxn>
                <a:cxn ang="0">
                  <a:pos x="494" y="86"/>
                </a:cxn>
                <a:cxn ang="0">
                  <a:pos x="562" y="86"/>
                </a:cxn>
                <a:cxn ang="0">
                  <a:pos x="562" y="794"/>
                </a:cxn>
                <a:cxn ang="0">
                  <a:pos x="198" y="794"/>
                </a:cxn>
                <a:cxn ang="0">
                  <a:pos x="202" y="726"/>
                </a:cxn>
                <a:cxn ang="0">
                  <a:pos x="286" y="726"/>
                </a:cxn>
                <a:cxn ang="0">
                  <a:pos x="286" y="394"/>
                </a:cxn>
                <a:cxn ang="0">
                  <a:pos x="346" y="218"/>
                </a:cxn>
                <a:cxn ang="0">
                  <a:pos x="154" y="158"/>
                </a:cxn>
                <a:cxn ang="0">
                  <a:pos x="246" y="198"/>
                </a:cxn>
                <a:cxn ang="0">
                  <a:pos x="90" y="378"/>
                </a:cxn>
                <a:cxn ang="0">
                  <a:pos x="34" y="290"/>
                </a:cxn>
                <a:cxn ang="0">
                  <a:pos x="418" y="222"/>
                </a:cxn>
                <a:cxn ang="0">
                  <a:pos x="354" y="398"/>
                </a:cxn>
                <a:cxn ang="0">
                  <a:pos x="354" y="722"/>
                </a:cxn>
                <a:cxn ang="0">
                  <a:pos x="114" y="318"/>
                </a:cxn>
                <a:cxn ang="0">
                  <a:pos x="186" y="222"/>
                </a:cxn>
                <a:cxn ang="0">
                  <a:pos x="114" y="318"/>
                </a:cxn>
              </a:cxnLst>
              <a:rect l="0" t="0" r="r" b="b"/>
              <a:pathLst>
                <a:path w="562" h="794">
                  <a:moveTo>
                    <a:pt x="354" y="722"/>
                  </a:moveTo>
                  <a:cubicBezTo>
                    <a:pt x="391" y="731"/>
                    <a:pt x="446" y="723"/>
                    <a:pt x="490" y="726"/>
                  </a:cubicBezTo>
                  <a:cubicBezTo>
                    <a:pt x="499" y="521"/>
                    <a:pt x="491" y="298"/>
                    <a:pt x="494" y="86"/>
                  </a:cubicBezTo>
                  <a:cubicBezTo>
                    <a:pt x="517" y="86"/>
                    <a:pt x="539" y="86"/>
                    <a:pt x="562" y="86"/>
                  </a:cubicBezTo>
                  <a:cubicBezTo>
                    <a:pt x="562" y="322"/>
                    <a:pt x="562" y="558"/>
                    <a:pt x="562" y="794"/>
                  </a:cubicBezTo>
                  <a:cubicBezTo>
                    <a:pt x="441" y="794"/>
                    <a:pt x="319" y="794"/>
                    <a:pt x="198" y="794"/>
                  </a:cubicBezTo>
                  <a:cubicBezTo>
                    <a:pt x="200" y="772"/>
                    <a:pt x="194" y="742"/>
                    <a:pt x="202" y="726"/>
                  </a:cubicBezTo>
                  <a:cubicBezTo>
                    <a:pt x="230" y="726"/>
                    <a:pt x="258" y="726"/>
                    <a:pt x="286" y="726"/>
                  </a:cubicBezTo>
                  <a:cubicBezTo>
                    <a:pt x="297" y="618"/>
                    <a:pt x="272" y="509"/>
                    <a:pt x="286" y="394"/>
                  </a:cubicBezTo>
                  <a:cubicBezTo>
                    <a:pt x="295" y="319"/>
                    <a:pt x="349" y="283"/>
                    <a:pt x="346" y="218"/>
                  </a:cubicBezTo>
                  <a:cubicBezTo>
                    <a:pt x="342" y="133"/>
                    <a:pt x="237" y="126"/>
                    <a:pt x="154" y="158"/>
                  </a:cubicBezTo>
                  <a:cubicBezTo>
                    <a:pt x="192" y="171"/>
                    <a:pt x="226" y="173"/>
                    <a:pt x="246" y="198"/>
                  </a:cubicBezTo>
                  <a:cubicBezTo>
                    <a:pt x="326" y="296"/>
                    <a:pt x="201" y="438"/>
                    <a:pt x="90" y="378"/>
                  </a:cubicBezTo>
                  <a:cubicBezTo>
                    <a:pt x="65" y="364"/>
                    <a:pt x="39" y="327"/>
                    <a:pt x="34" y="290"/>
                  </a:cubicBezTo>
                  <a:cubicBezTo>
                    <a:pt x="0" y="40"/>
                    <a:pt x="420" y="0"/>
                    <a:pt x="418" y="222"/>
                  </a:cubicBezTo>
                  <a:cubicBezTo>
                    <a:pt x="417" y="288"/>
                    <a:pt x="365" y="328"/>
                    <a:pt x="354" y="398"/>
                  </a:cubicBezTo>
                  <a:cubicBezTo>
                    <a:pt x="339" y="500"/>
                    <a:pt x="365" y="597"/>
                    <a:pt x="354" y="722"/>
                  </a:cubicBezTo>
                  <a:close/>
                  <a:moveTo>
                    <a:pt x="114" y="318"/>
                  </a:moveTo>
                  <a:cubicBezTo>
                    <a:pt x="172" y="360"/>
                    <a:pt x="243" y="273"/>
                    <a:pt x="186" y="222"/>
                  </a:cubicBezTo>
                  <a:cubicBezTo>
                    <a:pt x="109" y="182"/>
                    <a:pt x="66" y="283"/>
                    <a:pt x="114" y="31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2" name="Freeform 14"/>
            <p:cNvSpPr>
              <a:spLocks noEditPoints="1"/>
            </p:cNvSpPr>
            <p:nvPr/>
          </p:nvSpPr>
          <p:spPr bwMode="invGray">
            <a:xfrm>
              <a:off x="3881737" y="6232086"/>
              <a:ext cx="163372" cy="171348"/>
            </a:xfrm>
            <a:custGeom>
              <a:avLst/>
              <a:gdLst/>
              <a:ahLst/>
              <a:cxnLst>
                <a:cxn ang="0">
                  <a:pos x="290" y="672"/>
                </a:cxn>
                <a:cxn ang="0">
                  <a:pos x="638" y="672"/>
                </a:cxn>
                <a:cxn ang="0">
                  <a:pos x="638" y="32"/>
                </a:cxn>
                <a:cxn ang="0">
                  <a:pos x="706" y="32"/>
                </a:cxn>
                <a:cxn ang="0">
                  <a:pos x="706" y="740"/>
                </a:cxn>
                <a:cxn ang="0">
                  <a:pos x="138" y="740"/>
                </a:cxn>
                <a:cxn ang="0">
                  <a:pos x="138" y="676"/>
                </a:cxn>
                <a:cxn ang="0">
                  <a:pos x="222" y="672"/>
                </a:cxn>
                <a:cxn ang="0">
                  <a:pos x="222" y="248"/>
                </a:cxn>
                <a:cxn ang="0">
                  <a:pos x="154" y="24"/>
                </a:cxn>
                <a:cxn ang="0">
                  <a:pos x="290" y="380"/>
                </a:cxn>
                <a:cxn ang="0">
                  <a:pos x="290" y="672"/>
                </a:cxn>
                <a:cxn ang="0">
                  <a:pos x="126" y="104"/>
                </a:cxn>
                <a:cxn ang="0">
                  <a:pos x="218" y="180"/>
                </a:cxn>
                <a:cxn ang="0">
                  <a:pos x="126" y="104"/>
                </a:cxn>
              </a:cxnLst>
              <a:rect l="0" t="0" r="r" b="b"/>
              <a:pathLst>
                <a:path w="706" h="740">
                  <a:moveTo>
                    <a:pt x="290" y="672"/>
                  </a:moveTo>
                  <a:cubicBezTo>
                    <a:pt x="406" y="672"/>
                    <a:pt x="522" y="672"/>
                    <a:pt x="638" y="672"/>
                  </a:cubicBezTo>
                  <a:cubicBezTo>
                    <a:pt x="638" y="459"/>
                    <a:pt x="638" y="245"/>
                    <a:pt x="638" y="32"/>
                  </a:cubicBezTo>
                  <a:cubicBezTo>
                    <a:pt x="661" y="32"/>
                    <a:pt x="683" y="32"/>
                    <a:pt x="706" y="32"/>
                  </a:cubicBezTo>
                  <a:cubicBezTo>
                    <a:pt x="706" y="268"/>
                    <a:pt x="706" y="504"/>
                    <a:pt x="706" y="740"/>
                  </a:cubicBezTo>
                  <a:cubicBezTo>
                    <a:pt x="517" y="740"/>
                    <a:pt x="327" y="740"/>
                    <a:pt x="138" y="740"/>
                  </a:cubicBezTo>
                  <a:cubicBezTo>
                    <a:pt x="138" y="719"/>
                    <a:pt x="138" y="697"/>
                    <a:pt x="138" y="676"/>
                  </a:cubicBezTo>
                  <a:cubicBezTo>
                    <a:pt x="159" y="667"/>
                    <a:pt x="195" y="674"/>
                    <a:pt x="222" y="672"/>
                  </a:cubicBezTo>
                  <a:cubicBezTo>
                    <a:pt x="222" y="531"/>
                    <a:pt x="222" y="389"/>
                    <a:pt x="222" y="248"/>
                  </a:cubicBezTo>
                  <a:cubicBezTo>
                    <a:pt x="40" y="312"/>
                    <a:pt x="0" y="45"/>
                    <a:pt x="154" y="24"/>
                  </a:cubicBezTo>
                  <a:cubicBezTo>
                    <a:pt x="326" y="0"/>
                    <a:pt x="290" y="215"/>
                    <a:pt x="290" y="380"/>
                  </a:cubicBezTo>
                  <a:cubicBezTo>
                    <a:pt x="290" y="485"/>
                    <a:pt x="290" y="585"/>
                    <a:pt x="290" y="672"/>
                  </a:cubicBezTo>
                  <a:close/>
                  <a:moveTo>
                    <a:pt x="126" y="104"/>
                  </a:moveTo>
                  <a:cubicBezTo>
                    <a:pt x="88" y="173"/>
                    <a:pt x="167" y="221"/>
                    <a:pt x="218" y="180"/>
                  </a:cubicBezTo>
                  <a:cubicBezTo>
                    <a:pt x="267" y="112"/>
                    <a:pt x="175" y="53"/>
                    <a:pt x="126" y="1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3" name="Freeform 15"/>
            <p:cNvSpPr>
              <a:spLocks noEditPoints="1"/>
            </p:cNvSpPr>
            <p:nvPr/>
          </p:nvSpPr>
          <p:spPr bwMode="invGray">
            <a:xfrm>
              <a:off x="2994638" y="6232086"/>
              <a:ext cx="163630" cy="171348"/>
            </a:xfrm>
            <a:custGeom>
              <a:avLst/>
              <a:gdLst/>
              <a:ahLst/>
              <a:cxnLst>
                <a:cxn ang="0">
                  <a:pos x="290" y="672"/>
                </a:cxn>
                <a:cxn ang="0">
                  <a:pos x="638" y="672"/>
                </a:cxn>
                <a:cxn ang="0">
                  <a:pos x="638" y="32"/>
                </a:cxn>
                <a:cxn ang="0">
                  <a:pos x="706" y="32"/>
                </a:cxn>
                <a:cxn ang="0">
                  <a:pos x="706" y="740"/>
                </a:cxn>
                <a:cxn ang="0">
                  <a:pos x="138" y="740"/>
                </a:cxn>
                <a:cxn ang="0">
                  <a:pos x="138" y="676"/>
                </a:cxn>
                <a:cxn ang="0">
                  <a:pos x="222" y="672"/>
                </a:cxn>
                <a:cxn ang="0">
                  <a:pos x="222" y="248"/>
                </a:cxn>
                <a:cxn ang="0">
                  <a:pos x="154" y="24"/>
                </a:cxn>
                <a:cxn ang="0">
                  <a:pos x="290" y="380"/>
                </a:cxn>
                <a:cxn ang="0">
                  <a:pos x="290" y="672"/>
                </a:cxn>
                <a:cxn ang="0">
                  <a:pos x="126" y="104"/>
                </a:cxn>
                <a:cxn ang="0">
                  <a:pos x="218" y="180"/>
                </a:cxn>
                <a:cxn ang="0">
                  <a:pos x="126" y="104"/>
                </a:cxn>
              </a:cxnLst>
              <a:rect l="0" t="0" r="r" b="b"/>
              <a:pathLst>
                <a:path w="706" h="740">
                  <a:moveTo>
                    <a:pt x="290" y="672"/>
                  </a:moveTo>
                  <a:cubicBezTo>
                    <a:pt x="406" y="672"/>
                    <a:pt x="522" y="672"/>
                    <a:pt x="638" y="672"/>
                  </a:cubicBezTo>
                  <a:cubicBezTo>
                    <a:pt x="638" y="459"/>
                    <a:pt x="638" y="245"/>
                    <a:pt x="638" y="32"/>
                  </a:cubicBezTo>
                  <a:cubicBezTo>
                    <a:pt x="661" y="32"/>
                    <a:pt x="683" y="32"/>
                    <a:pt x="706" y="32"/>
                  </a:cubicBezTo>
                  <a:cubicBezTo>
                    <a:pt x="706" y="268"/>
                    <a:pt x="706" y="504"/>
                    <a:pt x="706" y="740"/>
                  </a:cubicBezTo>
                  <a:cubicBezTo>
                    <a:pt x="517" y="740"/>
                    <a:pt x="327" y="740"/>
                    <a:pt x="138" y="740"/>
                  </a:cubicBezTo>
                  <a:cubicBezTo>
                    <a:pt x="138" y="719"/>
                    <a:pt x="138" y="697"/>
                    <a:pt x="138" y="676"/>
                  </a:cubicBezTo>
                  <a:cubicBezTo>
                    <a:pt x="159" y="667"/>
                    <a:pt x="195" y="674"/>
                    <a:pt x="222" y="672"/>
                  </a:cubicBezTo>
                  <a:cubicBezTo>
                    <a:pt x="222" y="531"/>
                    <a:pt x="222" y="389"/>
                    <a:pt x="222" y="248"/>
                  </a:cubicBezTo>
                  <a:cubicBezTo>
                    <a:pt x="40" y="312"/>
                    <a:pt x="0" y="45"/>
                    <a:pt x="154" y="24"/>
                  </a:cubicBezTo>
                  <a:cubicBezTo>
                    <a:pt x="326" y="0"/>
                    <a:pt x="290" y="215"/>
                    <a:pt x="290" y="380"/>
                  </a:cubicBezTo>
                  <a:cubicBezTo>
                    <a:pt x="290" y="485"/>
                    <a:pt x="290" y="585"/>
                    <a:pt x="290" y="672"/>
                  </a:cubicBezTo>
                  <a:close/>
                  <a:moveTo>
                    <a:pt x="126" y="104"/>
                  </a:moveTo>
                  <a:cubicBezTo>
                    <a:pt x="88" y="173"/>
                    <a:pt x="167" y="221"/>
                    <a:pt x="218" y="180"/>
                  </a:cubicBezTo>
                  <a:cubicBezTo>
                    <a:pt x="267" y="112"/>
                    <a:pt x="175" y="53"/>
                    <a:pt x="126" y="1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4" name="Freeform 16"/>
            <p:cNvSpPr>
              <a:spLocks noEditPoints="1"/>
            </p:cNvSpPr>
            <p:nvPr/>
          </p:nvSpPr>
          <p:spPr bwMode="invGray">
            <a:xfrm>
              <a:off x="3781912" y="6146155"/>
              <a:ext cx="128125" cy="69208"/>
            </a:xfrm>
            <a:custGeom>
              <a:avLst/>
              <a:gdLst/>
              <a:ahLst/>
              <a:cxnLst>
                <a:cxn ang="0">
                  <a:pos x="554" y="67"/>
                </a:cxn>
                <a:cxn ang="0">
                  <a:pos x="234" y="287"/>
                </a:cxn>
                <a:cxn ang="0">
                  <a:pos x="30" y="191"/>
                </a:cxn>
                <a:cxn ang="0">
                  <a:pos x="246" y="179"/>
                </a:cxn>
                <a:cxn ang="0">
                  <a:pos x="222" y="227"/>
                </a:cxn>
                <a:cxn ang="0">
                  <a:pos x="502" y="27"/>
                </a:cxn>
                <a:cxn ang="0">
                  <a:pos x="554" y="67"/>
                </a:cxn>
                <a:cxn ang="0">
                  <a:pos x="182" y="131"/>
                </a:cxn>
                <a:cxn ang="0">
                  <a:pos x="94" y="195"/>
                </a:cxn>
                <a:cxn ang="0">
                  <a:pos x="182" y="131"/>
                </a:cxn>
              </a:cxnLst>
              <a:rect l="0" t="0" r="r" b="b"/>
              <a:pathLst>
                <a:path w="554" h="299">
                  <a:moveTo>
                    <a:pt x="554" y="67"/>
                  </a:moveTo>
                  <a:cubicBezTo>
                    <a:pt x="480" y="153"/>
                    <a:pt x="377" y="270"/>
                    <a:pt x="234" y="287"/>
                  </a:cubicBezTo>
                  <a:cubicBezTo>
                    <a:pt x="135" y="299"/>
                    <a:pt x="43" y="264"/>
                    <a:pt x="30" y="191"/>
                  </a:cubicBezTo>
                  <a:cubicBezTo>
                    <a:pt x="0" y="23"/>
                    <a:pt x="272" y="0"/>
                    <a:pt x="246" y="179"/>
                  </a:cubicBezTo>
                  <a:cubicBezTo>
                    <a:pt x="243" y="200"/>
                    <a:pt x="238" y="205"/>
                    <a:pt x="222" y="227"/>
                  </a:cubicBezTo>
                  <a:cubicBezTo>
                    <a:pt x="347" y="192"/>
                    <a:pt x="439" y="124"/>
                    <a:pt x="502" y="27"/>
                  </a:cubicBezTo>
                  <a:cubicBezTo>
                    <a:pt x="525" y="34"/>
                    <a:pt x="537" y="53"/>
                    <a:pt x="554" y="67"/>
                  </a:cubicBezTo>
                  <a:close/>
                  <a:moveTo>
                    <a:pt x="182" y="131"/>
                  </a:moveTo>
                  <a:cubicBezTo>
                    <a:pt x="152" y="84"/>
                    <a:pt x="58" y="117"/>
                    <a:pt x="94" y="195"/>
                  </a:cubicBezTo>
                  <a:cubicBezTo>
                    <a:pt x="146" y="242"/>
                    <a:pt x="217" y="185"/>
                    <a:pt x="182" y="13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26" name="Rectangle 225"/>
          <p:cNvSpPr/>
          <p:nvPr/>
        </p:nvSpPr>
        <p:spPr>
          <a:xfrm>
            <a:off x="985600"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27" name="Group 226"/>
          <p:cNvGrpSpPr/>
          <p:nvPr/>
        </p:nvGrpSpPr>
        <p:grpSpPr>
          <a:xfrm>
            <a:off x="1159688" y="4393989"/>
            <a:ext cx="615235" cy="198284"/>
            <a:chOff x="8632347" y="6167032"/>
            <a:chExt cx="840228" cy="271928"/>
          </a:xfrm>
          <a:solidFill>
            <a:srgbClr val="FFFFFF"/>
          </a:solidFill>
          <a:effectLst/>
        </p:grpSpPr>
        <p:sp>
          <p:nvSpPr>
            <p:cNvPr id="228" name="Freeform 17"/>
            <p:cNvSpPr>
              <a:spLocks noEditPoints="1"/>
            </p:cNvSpPr>
            <p:nvPr/>
          </p:nvSpPr>
          <p:spPr bwMode="invGray">
            <a:xfrm>
              <a:off x="8632347" y="6169214"/>
              <a:ext cx="243121" cy="269746"/>
            </a:xfrm>
            <a:custGeom>
              <a:avLst/>
              <a:gdLst/>
              <a:ahLst/>
              <a:cxnLst>
                <a:cxn ang="0">
                  <a:pos x="128" y="112"/>
                </a:cxn>
                <a:cxn ang="0">
                  <a:pos x="147" y="130"/>
                </a:cxn>
                <a:cxn ang="0">
                  <a:pos x="136" y="133"/>
                </a:cxn>
                <a:cxn ang="0">
                  <a:pos x="118" y="148"/>
                </a:cxn>
                <a:cxn ang="0">
                  <a:pos x="206" y="148"/>
                </a:cxn>
                <a:cxn ang="0">
                  <a:pos x="217" y="136"/>
                </a:cxn>
                <a:cxn ang="0">
                  <a:pos x="236" y="155"/>
                </a:cxn>
                <a:cxn ang="0">
                  <a:pos x="224" y="161"/>
                </a:cxn>
                <a:cxn ang="0">
                  <a:pos x="113" y="239"/>
                </a:cxn>
                <a:cxn ang="0">
                  <a:pos x="0" y="262"/>
                </a:cxn>
                <a:cxn ang="0">
                  <a:pos x="0" y="258"/>
                </a:cxn>
                <a:cxn ang="0">
                  <a:pos x="114" y="226"/>
                </a:cxn>
                <a:cxn ang="0">
                  <a:pos x="206" y="154"/>
                </a:cxn>
                <a:cxn ang="0">
                  <a:pos x="113" y="154"/>
                </a:cxn>
                <a:cxn ang="0">
                  <a:pos x="19" y="203"/>
                </a:cxn>
                <a:cxn ang="0">
                  <a:pos x="17" y="198"/>
                </a:cxn>
                <a:cxn ang="0">
                  <a:pos x="78" y="162"/>
                </a:cxn>
                <a:cxn ang="0">
                  <a:pos x="128" y="112"/>
                </a:cxn>
                <a:cxn ang="0">
                  <a:pos x="99" y="45"/>
                </a:cxn>
                <a:cxn ang="0">
                  <a:pos x="86" y="53"/>
                </a:cxn>
                <a:cxn ang="0">
                  <a:pos x="114" y="75"/>
                </a:cxn>
                <a:cxn ang="0">
                  <a:pos x="111" y="93"/>
                </a:cxn>
                <a:cxn ang="0">
                  <a:pos x="100" y="90"/>
                </a:cxn>
                <a:cxn ang="0">
                  <a:pos x="82" y="55"/>
                </a:cxn>
                <a:cxn ang="0">
                  <a:pos x="50" y="73"/>
                </a:cxn>
                <a:cxn ang="0">
                  <a:pos x="10" y="91"/>
                </a:cxn>
                <a:cxn ang="0">
                  <a:pos x="8" y="87"/>
                </a:cxn>
                <a:cxn ang="0">
                  <a:pos x="79" y="41"/>
                </a:cxn>
                <a:cxn ang="0">
                  <a:pos x="117" y="0"/>
                </a:cxn>
                <a:cxn ang="0">
                  <a:pos x="136" y="17"/>
                </a:cxn>
                <a:cxn ang="0">
                  <a:pos x="126" y="21"/>
                </a:cxn>
                <a:cxn ang="0">
                  <a:pos x="105" y="39"/>
                </a:cxn>
                <a:cxn ang="0">
                  <a:pos x="191" y="39"/>
                </a:cxn>
                <a:cxn ang="0">
                  <a:pos x="204" y="26"/>
                </a:cxn>
                <a:cxn ang="0">
                  <a:pos x="224" y="46"/>
                </a:cxn>
                <a:cxn ang="0">
                  <a:pos x="211" y="51"/>
                </a:cxn>
                <a:cxn ang="0">
                  <a:pos x="132" y="108"/>
                </a:cxn>
                <a:cxn ang="0">
                  <a:pos x="2" y="145"/>
                </a:cxn>
                <a:cxn ang="0">
                  <a:pos x="1" y="141"/>
                </a:cxn>
                <a:cxn ang="0">
                  <a:pos x="104" y="109"/>
                </a:cxn>
                <a:cxn ang="0">
                  <a:pos x="191" y="45"/>
                </a:cxn>
                <a:cxn ang="0">
                  <a:pos x="99" y="45"/>
                </a:cxn>
                <a:cxn ang="0">
                  <a:pos x="93" y="169"/>
                </a:cxn>
                <a:cxn ang="0">
                  <a:pos x="119" y="195"/>
                </a:cxn>
                <a:cxn ang="0">
                  <a:pos x="114" y="216"/>
                </a:cxn>
                <a:cxn ang="0">
                  <a:pos x="102" y="209"/>
                </a:cxn>
                <a:cxn ang="0">
                  <a:pos x="90" y="172"/>
                </a:cxn>
                <a:cxn ang="0">
                  <a:pos x="93" y="169"/>
                </a:cxn>
              </a:cxnLst>
              <a:rect l="0" t="0" r="r" b="b"/>
              <a:pathLst>
                <a:path w="236" h="262">
                  <a:moveTo>
                    <a:pt x="128" y="112"/>
                  </a:moveTo>
                  <a:cubicBezTo>
                    <a:pt x="147" y="130"/>
                    <a:pt x="147" y="130"/>
                    <a:pt x="147" y="130"/>
                  </a:cubicBezTo>
                  <a:cubicBezTo>
                    <a:pt x="136" y="133"/>
                    <a:pt x="136" y="133"/>
                    <a:pt x="136" y="133"/>
                  </a:cubicBezTo>
                  <a:cubicBezTo>
                    <a:pt x="134" y="135"/>
                    <a:pt x="128" y="140"/>
                    <a:pt x="118" y="148"/>
                  </a:cubicBezTo>
                  <a:cubicBezTo>
                    <a:pt x="206" y="148"/>
                    <a:pt x="206" y="148"/>
                    <a:pt x="206" y="148"/>
                  </a:cubicBezTo>
                  <a:cubicBezTo>
                    <a:pt x="217" y="136"/>
                    <a:pt x="217" y="136"/>
                    <a:pt x="217" y="136"/>
                  </a:cubicBezTo>
                  <a:cubicBezTo>
                    <a:pt x="236" y="155"/>
                    <a:pt x="236" y="155"/>
                    <a:pt x="236" y="155"/>
                  </a:cubicBezTo>
                  <a:cubicBezTo>
                    <a:pt x="224" y="161"/>
                    <a:pt x="224" y="161"/>
                    <a:pt x="224" y="161"/>
                  </a:cubicBezTo>
                  <a:cubicBezTo>
                    <a:pt x="186" y="200"/>
                    <a:pt x="149" y="226"/>
                    <a:pt x="113" y="239"/>
                  </a:cubicBezTo>
                  <a:cubicBezTo>
                    <a:pt x="76" y="251"/>
                    <a:pt x="38" y="259"/>
                    <a:pt x="0" y="262"/>
                  </a:cubicBezTo>
                  <a:cubicBezTo>
                    <a:pt x="0" y="258"/>
                    <a:pt x="0" y="258"/>
                    <a:pt x="0" y="258"/>
                  </a:cubicBezTo>
                  <a:cubicBezTo>
                    <a:pt x="42" y="252"/>
                    <a:pt x="80" y="241"/>
                    <a:pt x="114" y="226"/>
                  </a:cubicBezTo>
                  <a:cubicBezTo>
                    <a:pt x="148" y="211"/>
                    <a:pt x="179" y="187"/>
                    <a:pt x="206" y="154"/>
                  </a:cubicBezTo>
                  <a:cubicBezTo>
                    <a:pt x="113" y="154"/>
                    <a:pt x="113" y="154"/>
                    <a:pt x="113" y="154"/>
                  </a:cubicBezTo>
                  <a:cubicBezTo>
                    <a:pt x="86" y="174"/>
                    <a:pt x="55" y="190"/>
                    <a:pt x="19" y="203"/>
                  </a:cubicBezTo>
                  <a:cubicBezTo>
                    <a:pt x="17" y="198"/>
                    <a:pt x="17" y="198"/>
                    <a:pt x="17" y="198"/>
                  </a:cubicBezTo>
                  <a:cubicBezTo>
                    <a:pt x="40" y="187"/>
                    <a:pt x="60" y="175"/>
                    <a:pt x="78" y="162"/>
                  </a:cubicBezTo>
                  <a:cubicBezTo>
                    <a:pt x="97" y="148"/>
                    <a:pt x="113" y="132"/>
                    <a:pt x="128" y="112"/>
                  </a:cubicBezTo>
                  <a:close/>
                  <a:moveTo>
                    <a:pt x="99" y="45"/>
                  </a:moveTo>
                  <a:cubicBezTo>
                    <a:pt x="86" y="53"/>
                    <a:pt x="86" y="53"/>
                    <a:pt x="86" y="53"/>
                  </a:cubicBezTo>
                  <a:cubicBezTo>
                    <a:pt x="101" y="62"/>
                    <a:pt x="111" y="69"/>
                    <a:pt x="114" y="75"/>
                  </a:cubicBezTo>
                  <a:cubicBezTo>
                    <a:pt x="118" y="81"/>
                    <a:pt x="117" y="87"/>
                    <a:pt x="111" y="93"/>
                  </a:cubicBezTo>
                  <a:cubicBezTo>
                    <a:pt x="106" y="99"/>
                    <a:pt x="102" y="98"/>
                    <a:pt x="100" y="90"/>
                  </a:cubicBezTo>
                  <a:cubicBezTo>
                    <a:pt x="98" y="81"/>
                    <a:pt x="92" y="70"/>
                    <a:pt x="82" y="55"/>
                  </a:cubicBezTo>
                  <a:cubicBezTo>
                    <a:pt x="73" y="61"/>
                    <a:pt x="62" y="67"/>
                    <a:pt x="50" y="73"/>
                  </a:cubicBezTo>
                  <a:cubicBezTo>
                    <a:pt x="39" y="79"/>
                    <a:pt x="25" y="85"/>
                    <a:pt x="10" y="91"/>
                  </a:cubicBezTo>
                  <a:cubicBezTo>
                    <a:pt x="8" y="87"/>
                    <a:pt x="8" y="87"/>
                    <a:pt x="8" y="87"/>
                  </a:cubicBezTo>
                  <a:cubicBezTo>
                    <a:pt x="37" y="73"/>
                    <a:pt x="61" y="57"/>
                    <a:pt x="79" y="41"/>
                  </a:cubicBezTo>
                  <a:cubicBezTo>
                    <a:pt x="98" y="25"/>
                    <a:pt x="110" y="12"/>
                    <a:pt x="117" y="0"/>
                  </a:cubicBezTo>
                  <a:cubicBezTo>
                    <a:pt x="136" y="17"/>
                    <a:pt x="136" y="17"/>
                    <a:pt x="136" y="17"/>
                  </a:cubicBezTo>
                  <a:cubicBezTo>
                    <a:pt x="126" y="21"/>
                    <a:pt x="126" y="21"/>
                    <a:pt x="126" y="21"/>
                  </a:cubicBezTo>
                  <a:cubicBezTo>
                    <a:pt x="105" y="39"/>
                    <a:pt x="105" y="39"/>
                    <a:pt x="105" y="39"/>
                  </a:cubicBezTo>
                  <a:cubicBezTo>
                    <a:pt x="191" y="39"/>
                    <a:pt x="191" y="39"/>
                    <a:pt x="191" y="39"/>
                  </a:cubicBezTo>
                  <a:cubicBezTo>
                    <a:pt x="204" y="26"/>
                    <a:pt x="204" y="26"/>
                    <a:pt x="204" y="26"/>
                  </a:cubicBezTo>
                  <a:cubicBezTo>
                    <a:pt x="224" y="46"/>
                    <a:pt x="224" y="46"/>
                    <a:pt x="224" y="46"/>
                  </a:cubicBezTo>
                  <a:cubicBezTo>
                    <a:pt x="211" y="51"/>
                    <a:pt x="211" y="51"/>
                    <a:pt x="211" y="51"/>
                  </a:cubicBezTo>
                  <a:cubicBezTo>
                    <a:pt x="190" y="71"/>
                    <a:pt x="163" y="90"/>
                    <a:pt x="132" y="108"/>
                  </a:cubicBezTo>
                  <a:cubicBezTo>
                    <a:pt x="101" y="125"/>
                    <a:pt x="58" y="138"/>
                    <a:pt x="2" y="145"/>
                  </a:cubicBezTo>
                  <a:cubicBezTo>
                    <a:pt x="1" y="141"/>
                    <a:pt x="1" y="141"/>
                    <a:pt x="1" y="141"/>
                  </a:cubicBezTo>
                  <a:cubicBezTo>
                    <a:pt x="38" y="134"/>
                    <a:pt x="72" y="124"/>
                    <a:pt x="104" y="109"/>
                  </a:cubicBezTo>
                  <a:cubicBezTo>
                    <a:pt x="135" y="95"/>
                    <a:pt x="164" y="74"/>
                    <a:pt x="191" y="45"/>
                  </a:cubicBezTo>
                  <a:lnTo>
                    <a:pt x="99" y="45"/>
                  </a:lnTo>
                  <a:close/>
                  <a:moveTo>
                    <a:pt x="93" y="169"/>
                  </a:moveTo>
                  <a:cubicBezTo>
                    <a:pt x="107" y="179"/>
                    <a:pt x="115" y="188"/>
                    <a:pt x="119" y="195"/>
                  </a:cubicBezTo>
                  <a:cubicBezTo>
                    <a:pt x="122" y="202"/>
                    <a:pt x="121" y="209"/>
                    <a:pt x="114" y="216"/>
                  </a:cubicBezTo>
                  <a:cubicBezTo>
                    <a:pt x="108" y="222"/>
                    <a:pt x="104" y="220"/>
                    <a:pt x="102" y="209"/>
                  </a:cubicBezTo>
                  <a:cubicBezTo>
                    <a:pt x="101" y="199"/>
                    <a:pt x="97" y="186"/>
                    <a:pt x="90" y="172"/>
                  </a:cubicBezTo>
                  <a:lnTo>
                    <a:pt x="93" y="1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9" name="Freeform 18"/>
            <p:cNvSpPr>
              <a:spLocks noEditPoints="1"/>
            </p:cNvSpPr>
            <p:nvPr/>
          </p:nvSpPr>
          <p:spPr bwMode="invGray">
            <a:xfrm>
              <a:off x="8908640" y="6167032"/>
              <a:ext cx="273238" cy="270182"/>
            </a:xfrm>
            <a:custGeom>
              <a:avLst/>
              <a:gdLst/>
              <a:ahLst/>
              <a:cxnLst>
                <a:cxn ang="0">
                  <a:pos x="28" y="7"/>
                </a:cxn>
                <a:cxn ang="0">
                  <a:pos x="52" y="50"/>
                </a:cxn>
                <a:cxn ang="0">
                  <a:pos x="81" y="38"/>
                </a:cxn>
                <a:cxn ang="0">
                  <a:pos x="32" y="56"/>
                </a:cxn>
                <a:cxn ang="0">
                  <a:pos x="0" y="50"/>
                </a:cxn>
                <a:cxn ang="0">
                  <a:pos x="42" y="34"/>
                </a:cxn>
                <a:cxn ang="0">
                  <a:pos x="10" y="87"/>
                </a:cxn>
                <a:cxn ang="0">
                  <a:pos x="72" y="77"/>
                </a:cxn>
                <a:cxn ang="0">
                  <a:pos x="42" y="93"/>
                </a:cxn>
                <a:cxn ang="0">
                  <a:pos x="10" y="87"/>
                </a:cxn>
                <a:cxn ang="0">
                  <a:pos x="62" y="128"/>
                </a:cxn>
                <a:cxn ang="0">
                  <a:pos x="89" y="135"/>
                </a:cxn>
                <a:cxn ang="0">
                  <a:pos x="23" y="138"/>
                </a:cxn>
                <a:cxn ang="0">
                  <a:pos x="16" y="159"/>
                </a:cxn>
                <a:cxn ang="0">
                  <a:pos x="67" y="168"/>
                </a:cxn>
                <a:cxn ang="0">
                  <a:pos x="88" y="170"/>
                </a:cxn>
                <a:cxn ang="0">
                  <a:pos x="82" y="234"/>
                </a:cxn>
                <a:cxn ang="0">
                  <a:pos x="68" y="229"/>
                </a:cxn>
                <a:cxn ang="0">
                  <a:pos x="31" y="245"/>
                </a:cxn>
                <a:cxn ang="0">
                  <a:pos x="17" y="206"/>
                </a:cxn>
                <a:cxn ang="0">
                  <a:pos x="31" y="174"/>
                </a:cxn>
                <a:cxn ang="0">
                  <a:pos x="68" y="223"/>
                </a:cxn>
                <a:cxn ang="0">
                  <a:pos x="31" y="174"/>
                </a:cxn>
                <a:cxn ang="0">
                  <a:pos x="104" y="35"/>
                </a:cxn>
                <a:cxn ang="0">
                  <a:pos x="126" y="43"/>
                </a:cxn>
                <a:cxn ang="0">
                  <a:pos x="154" y="10"/>
                </a:cxn>
                <a:cxn ang="0">
                  <a:pos x="132" y="43"/>
                </a:cxn>
                <a:cxn ang="0">
                  <a:pos x="164" y="33"/>
                </a:cxn>
                <a:cxn ang="0">
                  <a:pos x="172" y="52"/>
                </a:cxn>
                <a:cxn ang="0">
                  <a:pos x="152" y="261"/>
                </a:cxn>
                <a:cxn ang="0">
                  <a:pos x="125" y="236"/>
                </a:cxn>
                <a:cxn ang="0">
                  <a:pos x="159" y="229"/>
                </a:cxn>
                <a:cxn ang="0">
                  <a:pos x="69" y="257"/>
                </a:cxn>
                <a:cxn ang="0">
                  <a:pos x="143" y="161"/>
                </a:cxn>
                <a:cxn ang="0">
                  <a:pos x="95" y="164"/>
                </a:cxn>
                <a:cxn ang="0">
                  <a:pos x="104" y="154"/>
                </a:cxn>
                <a:cxn ang="0">
                  <a:pos x="117" y="80"/>
                </a:cxn>
                <a:cxn ang="0">
                  <a:pos x="159" y="50"/>
                </a:cxn>
                <a:cxn ang="0">
                  <a:pos x="117" y="87"/>
                </a:cxn>
                <a:cxn ang="0">
                  <a:pos x="159" y="116"/>
                </a:cxn>
                <a:cxn ang="0">
                  <a:pos x="117" y="87"/>
                </a:cxn>
                <a:cxn ang="0">
                  <a:pos x="117" y="154"/>
                </a:cxn>
                <a:cxn ang="0">
                  <a:pos x="159" y="123"/>
                </a:cxn>
                <a:cxn ang="0">
                  <a:pos x="238" y="79"/>
                </a:cxn>
                <a:cxn ang="0">
                  <a:pos x="265" y="87"/>
                </a:cxn>
                <a:cxn ang="0">
                  <a:pos x="238" y="237"/>
                </a:cxn>
                <a:cxn ang="0">
                  <a:pos x="187" y="238"/>
                </a:cxn>
                <a:cxn ang="0">
                  <a:pos x="218" y="237"/>
                </a:cxn>
                <a:cxn ang="0">
                  <a:pos x="225" y="87"/>
                </a:cxn>
                <a:cxn ang="0">
                  <a:pos x="186" y="90"/>
                </a:cxn>
                <a:cxn ang="0">
                  <a:pos x="225" y="80"/>
                </a:cxn>
                <a:cxn ang="0">
                  <a:pos x="246" y="16"/>
                </a:cxn>
                <a:cxn ang="0">
                  <a:pos x="238" y="79"/>
                </a:cxn>
                <a:cxn ang="0">
                  <a:pos x="212" y="140"/>
                </a:cxn>
                <a:cxn ang="0">
                  <a:pos x="206" y="166"/>
                </a:cxn>
                <a:cxn ang="0">
                  <a:pos x="179" y="118"/>
                </a:cxn>
              </a:cxnLst>
              <a:rect l="0" t="0" r="r" b="b"/>
              <a:pathLst>
                <a:path w="265" h="262">
                  <a:moveTo>
                    <a:pt x="26" y="10"/>
                  </a:moveTo>
                  <a:cubicBezTo>
                    <a:pt x="28" y="7"/>
                    <a:pt x="28" y="7"/>
                    <a:pt x="28" y="7"/>
                  </a:cubicBezTo>
                  <a:cubicBezTo>
                    <a:pt x="46" y="15"/>
                    <a:pt x="57" y="23"/>
                    <a:pt x="60" y="29"/>
                  </a:cubicBezTo>
                  <a:cubicBezTo>
                    <a:pt x="63" y="36"/>
                    <a:pt x="60" y="43"/>
                    <a:pt x="52" y="50"/>
                  </a:cubicBezTo>
                  <a:cubicBezTo>
                    <a:pt x="70" y="50"/>
                    <a:pt x="70" y="50"/>
                    <a:pt x="70" y="50"/>
                  </a:cubicBezTo>
                  <a:cubicBezTo>
                    <a:pt x="81" y="38"/>
                    <a:pt x="81" y="38"/>
                    <a:pt x="81" y="38"/>
                  </a:cubicBezTo>
                  <a:cubicBezTo>
                    <a:pt x="99" y="56"/>
                    <a:pt x="99" y="56"/>
                    <a:pt x="99" y="56"/>
                  </a:cubicBezTo>
                  <a:cubicBezTo>
                    <a:pt x="32" y="56"/>
                    <a:pt x="32" y="56"/>
                    <a:pt x="32" y="56"/>
                  </a:cubicBezTo>
                  <a:cubicBezTo>
                    <a:pt x="26" y="56"/>
                    <a:pt x="19" y="57"/>
                    <a:pt x="10" y="60"/>
                  </a:cubicBezTo>
                  <a:cubicBezTo>
                    <a:pt x="0" y="50"/>
                    <a:pt x="0" y="50"/>
                    <a:pt x="0" y="50"/>
                  </a:cubicBezTo>
                  <a:cubicBezTo>
                    <a:pt x="46" y="50"/>
                    <a:pt x="46" y="50"/>
                    <a:pt x="46" y="50"/>
                  </a:cubicBezTo>
                  <a:cubicBezTo>
                    <a:pt x="46" y="45"/>
                    <a:pt x="44" y="40"/>
                    <a:pt x="42" y="34"/>
                  </a:cubicBezTo>
                  <a:cubicBezTo>
                    <a:pt x="40" y="28"/>
                    <a:pt x="34" y="20"/>
                    <a:pt x="26" y="10"/>
                  </a:cubicBezTo>
                  <a:close/>
                  <a:moveTo>
                    <a:pt x="10" y="87"/>
                  </a:moveTo>
                  <a:cubicBezTo>
                    <a:pt x="61" y="87"/>
                    <a:pt x="61" y="87"/>
                    <a:pt x="61" y="87"/>
                  </a:cubicBezTo>
                  <a:cubicBezTo>
                    <a:pt x="72" y="77"/>
                    <a:pt x="72" y="77"/>
                    <a:pt x="72" y="77"/>
                  </a:cubicBezTo>
                  <a:cubicBezTo>
                    <a:pt x="89" y="93"/>
                    <a:pt x="89" y="93"/>
                    <a:pt x="89" y="93"/>
                  </a:cubicBezTo>
                  <a:cubicBezTo>
                    <a:pt x="42" y="93"/>
                    <a:pt x="42" y="93"/>
                    <a:pt x="42" y="93"/>
                  </a:cubicBezTo>
                  <a:cubicBezTo>
                    <a:pt x="36" y="93"/>
                    <a:pt x="29" y="94"/>
                    <a:pt x="21" y="97"/>
                  </a:cubicBezTo>
                  <a:lnTo>
                    <a:pt x="10" y="87"/>
                  </a:lnTo>
                  <a:close/>
                  <a:moveTo>
                    <a:pt x="13" y="128"/>
                  </a:moveTo>
                  <a:cubicBezTo>
                    <a:pt x="62" y="128"/>
                    <a:pt x="62" y="128"/>
                    <a:pt x="62" y="128"/>
                  </a:cubicBezTo>
                  <a:cubicBezTo>
                    <a:pt x="73" y="117"/>
                    <a:pt x="73" y="117"/>
                    <a:pt x="73" y="117"/>
                  </a:cubicBezTo>
                  <a:cubicBezTo>
                    <a:pt x="89" y="135"/>
                    <a:pt x="89" y="135"/>
                    <a:pt x="89" y="135"/>
                  </a:cubicBezTo>
                  <a:cubicBezTo>
                    <a:pt x="44" y="135"/>
                    <a:pt x="44" y="135"/>
                    <a:pt x="44" y="135"/>
                  </a:cubicBezTo>
                  <a:cubicBezTo>
                    <a:pt x="38" y="135"/>
                    <a:pt x="31" y="136"/>
                    <a:pt x="23" y="138"/>
                  </a:cubicBezTo>
                  <a:lnTo>
                    <a:pt x="13" y="128"/>
                  </a:lnTo>
                  <a:close/>
                  <a:moveTo>
                    <a:pt x="16" y="159"/>
                  </a:moveTo>
                  <a:cubicBezTo>
                    <a:pt x="33" y="168"/>
                    <a:pt x="33" y="168"/>
                    <a:pt x="33" y="168"/>
                  </a:cubicBezTo>
                  <a:cubicBezTo>
                    <a:pt x="67" y="168"/>
                    <a:pt x="67" y="168"/>
                    <a:pt x="67" y="168"/>
                  </a:cubicBezTo>
                  <a:cubicBezTo>
                    <a:pt x="73" y="157"/>
                    <a:pt x="73" y="157"/>
                    <a:pt x="73" y="157"/>
                  </a:cubicBezTo>
                  <a:cubicBezTo>
                    <a:pt x="88" y="170"/>
                    <a:pt x="88" y="170"/>
                    <a:pt x="88" y="170"/>
                  </a:cubicBezTo>
                  <a:cubicBezTo>
                    <a:pt x="81" y="178"/>
                    <a:pt x="81" y="178"/>
                    <a:pt x="81" y="178"/>
                  </a:cubicBezTo>
                  <a:cubicBezTo>
                    <a:pt x="81" y="202"/>
                    <a:pt x="82" y="221"/>
                    <a:pt x="82" y="234"/>
                  </a:cubicBezTo>
                  <a:cubicBezTo>
                    <a:pt x="68" y="242"/>
                    <a:pt x="68" y="242"/>
                    <a:pt x="68" y="242"/>
                  </a:cubicBezTo>
                  <a:cubicBezTo>
                    <a:pt x="68" y="229"/>
                    <a:pt x="68" y="229"/>
                    <a:pt x="68" y="229"/>
                  </a:cubicBezTo>
                  <a:cubicBezTo>
                    <a:pt x="31" y="229"/>
                    <a:pt x="31" y="229"/>
                    <a:pt x="31" y="229"/>
                  </a:cubicBezTo>
                  <a:cubicBezTo>
                    <a:pt x="31" y="245"/>
                    <a:pt x="31" y="245"/>
                    <a:pt x="31" y="245"/>
                  </a:cubicBezTo>
                  <a:cubicBezTo>
                    <a:pt x="16" y="252"/>
                    <a:pt x="16" y="252"/>
                    <a:pt x="16" y="252"/>
                  </a:cubicBezTo>
                  <a:cubicBezTo>
                    <a:pt x="17" y="244"/>
                    <a:pt x="17" y="229"/>
                    <a:pt x="17" y="206"/>
                  </a:cubicBezTo>
                  <a:cubicBezTo>
                    <a:pt x="17" y="183"/>
                    <a:pt x="17" y="167"/>
                    <a:pt x="16" y="159"/>
                  </a:cubicBezTo>
                  <a:close/>
                  <a:moveTo>
                    <a:pt x="31" y="174"/>
                  </a:moveTo>
                  <a:cubicBezTo>
                    <a:pt x="31" y="223"/>
                    <a:pt x="31" y="223"/>
                    <a:pt x="31" y="223"/>
                  </a:cubicBezTo>
                  <a:cubicBezTo>
                    <a:pt x="68" y="223"/>
                    <a:pt x="68" y="223"/>
                    <a:pt x="68" y="223"/>
                  </a:cubicBezTo>
                  <a:cubicBezTo>
                    <a:pt x="68" y="174"/>
                    <a:pt x="68" y="174"/>
                    <a:pt x="68" y="174"/>
                  </a:cubicBezTo>
                  <a:lnTo>
                    <a:pt x="31" y="174"/>
                  </a:lnTo>
                  <a:close/>
                  <a:moveTo>
                    <a:pt x="104" y="154"/>
                  </a:moveTo>
                  <a:cubicBezTo>
                    <a:pt x="104" y="35"/>
                    <a:pt x="104" y="35"/>
                    <a:pt x="104" y="35"/>
                  </a:cubicBezTo>
                  <a:cubicBezTo>
                    <a:pt x="117" y="43"/>
                    <a:pt x="117" y="43"/>
                    <a:pt x="117" y="43"/>
                  </a:cubicBezTo>
                  <a:cubicBezTo>
                    <a:pt x="126" y="43"/>
                    <a:pt x="126" y="43"/>
                    <a:pt x="126" y="43"/>
                  </a:cubicBezTo>
                  <a:cubicBezTo>
                    <a:pt x="131" y="25"/>
                    <a:pt x="134" y="11"/>
                    <a:pt x="135" y="0"/>
                  </a:cubicBezTo>
                  <a:cubicBezTo>
                    <a:pt x="154" y="10"/>
                    <a:pt x="154" y="10"/>
                    <a:pt x="154" y="10"/>
                  </a:cubicBezTo>
                  <a:cubicBezTo>
                    <a:pt x="151" y="12"/>
                    <a:pt x="148" y="16"/>
                    <a:pt x="144" y="23"/>
                  </a:cubicBezTo>
                  <a:cubicBezTo>
                    <a:pt x="139" y="29"/>
                    <a:pt x="136" y="36"/>
                    <a:pt x="132" y="43"/>
                  </a:cubicBezTo>
                  <a:cubicBezTo>
                    <a:pt x="158" y="43"/>
                    <a:pt x="158" y="43"/>
                    <a:pt x="158" y="43"/>
                  </a:cubicBezTo>
                  <a:cubicBezTo>
                    <a:pt x="164" y="33"/>
                    <a:pt x="164" y="33"/>
                    <a:pt x="164" y="33"/>
                  </a:cubicBezTo>
                  <a:cubicBezTo>
                    <a:pt x="179" y="44"/>
                    <a:pt x="179" y="44"/>
                    <a:pt x="179" y="44"/>
                  </a:cubicBezTo>
                  <a:cubicBezTo>
                    <a:pt x="172" y="52"/>
                    <a:pt x="172" y="52"/>
                    <a:pt x="172" y="52"/>
                  </a:cubicBezTo>
                  <a:cubicBezTo>
                    <a:pt x="172" y="237"/>
                    <a:pt x="172" y="237"/>
                    <a:pt x="172" y="237"/>
                  </a:cubicBezTo>
                  <a:cubicBezTo>
                    <a:pt x="173" y="248"/>
                    <a:pt x="166" y="256"/>
                    <a:pt x="152" y="261"/>
                  </a:cubicBezTo>
                  <a:cubicBezTo>
                    <a:pt x="150" y="251"/>
                    <a:pt x="141" y="244"/>
                    <a:pt x="125" y="241"/>
                  </a:cubicBezTo>
                  <a:cubicBezTo>
                    <a:pt x="125" y="236"/>
                    <a:pt x="125" y="236"/>
                    <a:pt x="125" y="236"/>
                  </a:cubicBezTo>
                  <a:cubicBezTo>
                    <a:pt x="139" y="238"/>
                    <a:pt x="147" y="238"/>
                    <a:pt x="152" y="238"/>
                  </a:cubicBezTo>
                  <a:cubicBezTo>
                    <a:pt x="156" y="237"/>
                    <a:pt x="159" y="235"/>
                    <a:pt x="159" y="229"/>
                  </a:cubicBezTo>
                  <a:cubicBezTo>
                    <a:pt x="159" y="162"/>
                    <a:pt x="159" y="162"/>
                    <a:pt x="159" y="162"/>
                  </a:cubicBezTo>
                  <a:cubicBezTo>
                    <a:pt x="138" y="205"/>
                    <a:pt x="108" y="237"/>
                    <a:pt x="69" y="257"/>
                  </a:cubicBezTo>
                  <a:cubicBezTo>
                    <a:pt x="68" y="254"/>
                    <a:pt x="68" y="254"/>
                    <a:pt x="68" y="254"/>
                  </a:cubicBezTo>
                  <a:cubicBezTo>
                    <a:pt x="102" y="229"/>
                    <a:pt x="127" y="198"/>
                    <a:pt x="143" y="161"/>
                  </a:cubicBezTo>
                  <a:cubicBezTo>
                    <a:pt x="116" y="161"/>
                    <a:pt x="116" y="161"/>
                    <a:pt x="116" y="161"/>
                  </a:cubicBezTo>
                  <a:cubicBezTo>
                    <a:pt x="110" y="161"/>
                    <a:pt x="103" y="162"/>
                    <a:pt x="95" y="164"/>
                  </a:cubicBezTo>
                  <a:cubicBezTo>
                    <a:pt x="85" y="154"/>
                    <a:pt x="85" y="154"/>
                    <a:pt x="85" y="154"/>
                  </a:cubicBezTo>
                  <a:lnTo>
                    <a:pt x="104" y="154"/>
                  </a:lnTo>
                  <a:close/>
                  <a:moveTo>
                    <a:pt x="117" y="50"/>
                  </a:moveTo>
                  <a:cubicBezTo>
                    <a:pt x="117" y="80"/>
                    <a:pt x="117" y="80"/>
                    <a:pt x="117" y="80"/>
                  </a:cubicBezTo>
                  <a:cubicBezTo>
                    <a:pt x="159" y="80"/>
                    <a:pt x="159" y="80"/>
                    <a:pt x="159" y="80"/>
                  </a:cubicBezTo>
                  <a:cubicBezTo>
                    <a:pt x="159" y="50"/>
                    <a:pt x="159" y="50"/>
                    <a:pt x="159" y="50"/>
                  </a:cubicBezTo>
                  <a:lnTo>
                    <a:pt x="117" y="50"/>
                  </a:lnTo>
                  <a:close/>
                  <a:moveTo>
                    <a:pt x="117" y="87"/>
                  </a:moveTo>
                  <a:cubicBezTo>
                    <a:pt x="117" y="116"/>
                    <a:pt x="117" y="116"/>
                    <a:pt x="117" y="116"/>
                  </a:cubicBezTo>
                  <a:cubicBezTo>
                    <a:pt x="159" y="116"/>
                    <a:pt x="159" y="116"/>
                    <a:pt x="159" y="116"/>
                  </a:cubicBezTo>
                  <a:cubicBezTo>
                    <a:pt x="159" y="87"/>
                    <a:pt x="159" y="87"/>
                    <a:pt x="159" y="87"/>
                  </a:cubicBezTo>
                  <a:lnTo>
                    <a:pt x="117" y="87"/>
                  </a:lnTo>
                  <a:close/>
                  <a:moveTo>
                    <a:pt x="117" y="123"/>
                  </a:moveTo>
                  <a:cubicBezTo>
                    <a:pt x="117" y="154"/>
                    <a:pt x="117" y="154"/>
                    <a:pt x="117" y="154"/>
                  </a:cubicBezTo>
                  <a:cubicBezTo>
                    <a:pt x="159" y="154"/>
                    <a:pt x="159" y="154"/>
                    <a:pt x="159" y="154"/>
                  </a:cubicBezTo>
                  <a:cubicBezTo>
                    <a:pt x="159" y="123"/>
                    <a:pt x="159" y="123"/>
                    <a:pt x="159" y="123"/>
                  </a:cubicBezTo>
                  <a:lnTo>
                    <a:pt x="117" y="123"/>
                  </a:lnTo>
                  <a:close/>
                  <a:moveTo>
                    <a:pt x="238" y="79"/>
                  </a:moveTo>
                  <a:cubicBezTo>
                    <a:pt x="250" y="69"/>
                    <a:pt x="250" y="69"/>
                    <a:pt x="250" y="69"/>
                  </a:cubicBezTo>
                  <a:cubicBezTo>
                    <a:pt x="265" y="87"/>
                    <a:pt x="265" y="87"/>
                    <a:pt x="265" y="87"/>
                  </a:cubicBezTo>
                  <a:cubicBezTo>
                    <a:pt x="238" y="87"/>
                    <a:pt x="238" y="87"/>
                    <a:pt x="238" y="87"/>
                  </a:cubicBezTo>
                  <a:cubicBezTo>
                    <a:pt x="238" y="237"/>
                    <a:pt x="238" y="237"/>
                    <a:pt x="238" y="237"/>
                  </a:cubicBezTo>
                  <a:cubicBezTo>
                    <a:pt x="238" y="247"/>
                    <a:pt x="231" y="255"/>
                    <a:pt x="217" y="262"/>
                  </a:cubicBezTo>
                  <a:cubicBezTo>
                    <a:pt x="216" y="252"/>
                    <a:pt x="206" y="244"/>
                    <a:pt x="187" y="238"/>
                  </a:cubicBezTo>
                  <a:cubicBezTo>
                    <a:pt x="188" y="234"/>
                    <a:pt x="188" y="234"/>
                    <a:pt x="188" y="234"/>
                  </a:cubicBezTo>
                  <a:cubicBezTo>
                    <a:pt x="204" y="236"/>
                    <a:pt x="214" y="237"/>
                    <a:pt x="218" y="237"/>
                  </a:cubicBezTo>
                  <a:cubicBezTo>
                    <a:pt x="222" y="236"/>
                    <a:pt x="224" y="234"/>
                    <a:pt x="225" y="230"/>
                  </a:cubicBezTo>
                  <a:cubicBezTo>
                    <a:pt x="225" y="87"/>
                    <a:pt x="225" y="87"/>
                    <a:pt x="225" y="87"/>
                  </a:cubicBezTo>
                  <a:cubicBezTo>
                    <a:pt x="207" y="87"/>
                    <a:pt x="207" y="87"/>
                    <a:pt x="207" y="87"/>
                  </a:cubicBezTo>
                  <a:cubicBezTo>
                    <a:pt x="201" y="87"/>
                    <a:pt x="194" y="88"/>
                    <a:pt x="186" y="90"/>
                  </a:cubicBezTo>
                  <a:cubicBezTo>
                    <a:pt x="176" y="80"/>
                    <a:pt x="176" y="80"/>
                    <a:pt x="176" y="80"/>
                  </a:cubicBezTo>
                  <a:cubicBezTo>
                    <a:pt x="225" y="80"/>
                    <a:pt x="225" y="80"/>
                    <a:pt x="225" y="80"/>
                  </a:cubicBezTo>
                  <a:cubicBezTo>
                    <a:pt x="225" y="43"/>
                    <a:pt x="225" y="18"/>
                    <a:pt x="224" y="6"/>
                  </a:cubicBezTo>
                  <a:cubicBezTo>
                    <a:pt x="246" y="16"/>
                    <a:pt x="246" y="16"/>
                    <a:pt x="246" y="16"/>
                  </a:cubicBezTo>
                  <a:cubicBezTo>
                    <a:pt x="238" y="24"/>
                    <a:pt x="238" y="24"/>
                    <a:pt x="238" y="24"/>
                  </a:cubicBezTo>
                  <a:lnTo>
                    <a:pt x="238" y="79"/>
                  </a:lnTo>
                  <a:close/>
                  <a:moveTo>
                    <a:pt x="182" y="115"/>
                  </a:moveTo>
                  <a:cubicBezTo>
                    <a:pt x="199" y="126"/>
                    <a:pt x="209" y="134"/>
                    <a:pt x="212" y="140"/>
                  </a:cubicBezTo>
                  <a:cubicBezTo>
                    <a:pt x="215" y="146"/>
                    <a:pt x="215" y="151"/>
                    <a:pt x="213" y="155"/>
                  </a:cubicBezTo>
                  <a:cubicBezTo>
                    <a:pt x="211" y="160"/>
                    <a:pt x="209" y="163"/>
                    <a:pt x="206" y="166"/>
                  </a:cubicBezTo>
                  <a:cubicBezTo>
                    <a:pt x="203" y="168"/>
                    <a:pt x="200" y="165"/>
                    <a:pt x="198" y="155"/>
                  </a:cubicBezTo>
                  <a:cubicBezTo>
                    <a:pt x="196" y="144"/>
                    <a:pt x="189" y="132"/>
                    <a:pt x="179" y="118"/>
                  </a:cubicBezTo>
                  <a:lnTo>
                    <a:pt x="182" y="115"/>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0" name="Freeform 19"/>
            <p:cNvSpPr>
              <a:spLocks noEditPoints="1"/>
            </p:cNvSpPr>
            <p:nvPr/>
          </p:nvSpPr>
          <p:spPr bwMode="invGray">
            <a:xfrm>
              <a:off x="9210686" y="6177071"/>
              <a:ext cx="261889" cy="257088"/>
            </a:xfrm>
            <a:custGeom>
              <a:avLst/>
              <a:gdLst/>
              <a:ahLst/>
              <a:cxnLst>
                <a:cxn ang="0">
                  <a:pos x="1" y="122"/>
                </a:cxn>
                <a:cxn ang="0">
                  <a:pos x="16" y="27"/>
                </a:cxn>
                <a:cxn ang="0">
                  <a:pos x="70" y="17"/>
                </a:cxn>
                <a:cxn ang="0">
                  <a:pos x="78" y="38"/>
                </a:cxn>
                <a:cxn ang="0">
                  <a:pos x="63" y="211"/>
                </a:cxn>
                <a:cxn ang="0">
                  <a:pos x="16" y="190"/>
                </a:cxn>
                <a:cxn ang="0">
                  <a:pos x="0" y="222"/>
                </a:cxn>
                <a:cxn ang="0">
                  <a:pos x="16" y="105"/>
                </a:cxn>
                <a:cxn ang="0">
                  <a:pos x="63" y="34"/>
                </a:cxn>
                <a:cxn ang="0">
                  <a:pos x="16" y="111"/>
                </a:cxn>
                <a:cxn ang="0">
                  <a:pos x="63" y="183"/>
                </a:cxn>
                <a:cxn ang="0">
                  <a:pos x="16" y="111"/>
                </a:cxn>
                <a:cxn ang="0">
                  <a:pos x="96" y="160"/>
                </a:cxn>
                <a:cxn ang="0">
                  <a:pos x="110" y="72"/>
                </a:cxn>
                <a:cxn ang="0">
                  <a:pos x="139" y="22"/>
                </a:cxn>
                <a:cxn ang="0">
                  <a:pos x="90" y="24"/>
                </a:cxn>
                <a:cxn ang="0">
                  <a:pos x="218" y="15"/>
                </a:cxn>
                <a:cxn ang="0">
                  <a:pos x="254" y="22"/>
                </a:cxn>
                <a:cxn ang="0">
                  <a:pos x="190" y="72"/>
                </a:cxn>
                <a:cxn ang="0">
                  <a:pos x="229" y="62"/>
                </a:cxn>
                <a:cxn ang="0">
                  <a:pos x="236" y="83"/>
                </a:cxn>
                <a:cxn ang="0">
                  <a:pos x="221" y="245"/>
                </a:cxn>
                <a:cxn ang="0">
                  <a:pos x="110" y="224"/>
                </a:cxn>
                <a:cxn ang="0">
                  <a:pos x="94" y="249"/>
                </a:cxn>
                <a:cxn ang="0">
                  <a:pos x="144" y="143"/>
                </a:cxn>
                <a:cxn ang="0">
                  <a:pos x="110" y="217"/>
                </a:cxn>
                <a:cxn ang="0">
                  <a:pos x="221" y="79"/>
                </a:cxn>
                <a:cxn ang="0">
                  <a:pos x="190" y="144"/>
                </a:cxn>
                <a:cxn ang="0">
                  <a:pos x="211" y="151"/>
                </a:cxn>
                <a:cxn ang="0">
                  <a:pos x="203" y="168"/>
                </a:cxn>
                <a:cxn ang="0">
                  <a:pos x="176" y="152"/>
                </a:cxn>
                <a:cxn ang="0">
                  <a:pos x="153" y="79"/>
                </a:cxn>
                <a:cxn ang="0">
                  <a:pos x="110" y="181"/>
                </a:cxn>
                <a:cxn ang="0">
                  <a:pos x="139" y="79"/>
                </a:cxn>
                <a:cxn ang="0">
                  <a:pos x="153" y="22"/>
                </a:cxn>
                <a:cxn ang="0">
                  <a:pos x="176" y="72"/>
                </a:cxn>
                <a:cxn ang="0">
                  <a:pos x="153" y="22"/>
                </a:cxn>
              </a:cxnLst>
              <a:rect l="0" t="0" r="r" b="b"/>
              <a:pathLst>
                <a:path w="254" h="249">
                  <a:moveTo>
                    <a:pt x="0" y="222"/>
                  </a:moveTo>
                  <a:cubicBezTo>
                    <a:pt x="1" y="208"/>
                    <a:pt x="1" y="175"/>
                    <a:pt x="1" y="122"/>
                  </a:cubicBezTo>
                  <a:cubicBezTo>
                    <a:pt x="1" y="69"/>
                    <a:pt x="1" y="35"/>
                    <a:pt x="0" y="18"/>
                  </a:cubicBezTo>
                  <a:cubicBezTo>
                    <a:pt x="16" y="27"/>
                    <a:pt x="16" y="27"/>
                    <a:pt x="16" y="27"/>
                  </a:cubicBezTo>
                  <a:cubicBezTo>
                    <a:pt x="61" y="27"/>
                    <a:pt x="61" y="27"/>
                    <a:pt x="61" y="27"/>
                  </a:cubicBezTo>
                  <a:cubicBezTo>
                    <a:pt x="70" y="17"/>
                    <a:pt x="70" y="17"/>
                    <a:pt x="70" y="17"/>
                  </a:cubicBezTo>
                  <a:cubicBezTo>
                    <a:pt x="87" y="32"/>
                    <a:pt x="87" y="32"/>
                    <a:pt x="87" y="32"/>
                  </a:cubicBezTo>
                  <a:cubicBezTo>
                    <a:pt x="78" y="38"/>
                    <a:pt x="78" y="38"/>
                    <a:pt x="78" y="38"/>
                  </a:cubicBezTo>
                  <a:cubicBezTo>
                    <a:pt x="78" y="139"/>
                    <a:pt x="78" y="194"/>
                    <a:pt x="79" y="204"/>
                  </a:cubicBezTo>
                  <a:cubicBezTo>
                    <a:pt x="63" y="211"/>
                    <a:pt x="63" y="211"/>
                    <a:pt x="63" y="211"/>
                  </a:cubicBezTo>
                  <a:cubicBezTo>
                    <a:pt x="63" y="190"/>
                    <a:pt x="63" y="190"/>
                    <a:pt x="63" y="190"/>
                  </a:cubicBezTo>
                  <a:cubicBezTo>
                    <a:pt x="16" y="190"/>
                    <a:pt x="16" y="190"/>
                    <a:pt x="16" y="190"/>
                  </a:cubicBezTo>
                  <a:cubicBezTo>
                    <a:pt x="16" y="214"/>
                    <a:pt x="16" y="214"/>
                    <a:pt x="16" y="214"/>
                  </a:cubicBezTo>
                  <a:lnTo>
                    <a:pt x="0" y="222"/>
                  </a:lnTo>
                  <a:close/>
                  <a:moveTo>
                    <a:pt x="16" y="34"/>
                  </a:moveTo>
                  <a:cubicBezTo>
                    <a:pt x="16" y="105"/>
                    <a:pt x="16" y="105"/>
                    <a:pt x="16" y="105"/>
                  </a:cubicBezTo>
                  <a:cubicBezTo>
                    <a:pt x="63" y="105"/>
                    <a:pt x="63" y="105"/>
                    <a:pt x="63" y="105"/>
                  </a:cubicBezTo>
                  <a:cubicBezTo>
                    <a:pt x="63" y="34"/>
                    <a:pt x="63" y="34"/>
                    <a:pt x="63" y="34"/>
                  </a:cubicBezTo>
                  <a:lnTo>
                    <a:pt x="16" y="34"/>
                  </a:lnTo>
                  <a:close/>
                  <a:moveTo>
                    <a:pt x="16" y="111"/>
                  </a:moveTo>
                  <a:cubicBezTo>
                    <a:pt x="16" y="183"/>
                    <a:pt x="16" y="183"/>
                    <a:pt x="16" y="183"/>
                  </a:cubicBezTo>
                  <a:cubicBezTo>
                    <a:pt x="63" y="183"/>
                    <a:pt x="63" y="183"/>
                    <a:pt x="63" y="183"/>
                  </a:cubicBezTo>
                  <a:cubicBezTo>
                    <a:pt x="63" y="111"/>
                    <a:pt x="63" y="111"/>
                    <a:pt x="63" y="111"/>
                  </a:cubicBezTo>
                  <a:lnTo>
                    <a:pt x="16" y="111"/>
                  </a:lnTo>
                  <a:close/>
                  <a:moveTo>
                    <a:pt x="94" y="249"/>
                  </a:moveTo>
                  <a:cubicBezTo>
                    <a:pt x="95" y="224"/>
                    <a:pt x="96" y="194"/>
                    <a:pt x="96" y="160"/>
                  </a:cubicBezTo>
                  <a:cubicBezTo>
                    <a:pt x="96" y="125"/>
                    <a:pt x="95" y="93"/>
                    <a:pt x="94" y="63"/>
                  </a:cubicBezTo>
                  <a:cubicBezTo>
                    <a:pt x="110" y="72"/>
                    <a:pt x="110" y="72"/>
                    <a:pt x="110" y="72"/>
                  </a:cubicBezTo>
                  <a:cubicBezTo>
                    <a:pt x="139" y="72"/>
                    <a:pt x="139" y="72"/>
                    <a:pt x="139" y="72"/>
                  </a:cubicBezTo>
                  <a:cubicBezTo>
                    <a:pt x="139" y="22"/>
                    <a:pt x="139" y="22"/>
                    <a:pt x="139" y="22"/>
                  </a:cubicBezTo>
                  <a:cubicBezTo>
                    <a:pt x="105" y="22"/>
                    <a:pt x="105" y="22"/>
                    <a:pt x="105" y="22"/>
                  </a:cubicBezTo>
                  <a:cubicBezTo>
                    <a:pt x="90" y="24"/>
                    <a:pt x="90" y="24"/>
                    <a:pt x="90" y="24"/>
                  </a:cubicBezTo>
                  <a:cubicBezTo>
                    <a:pt x="81" y="15"/>
                    <a:pt x="81" y="15"/>
                    <a:pt x="81" y="15"/>
                  </a:cubicBezTo>
                  <a:cubicBezTo>
                    <a:pt x="218" y="15"/>
                    <a:pt x="218" y="15"/>
                    <a:pt x="218" y="15"/>
                  </a:cubicBezTo>
                  <a:cubicBezTo>
                    <a:pt x="233" y="0"/>
                    <a:pt x="233" y="0"/>
                    <a:pt x="233" y="0"/>
                  </a:cubicBezTo>
                  <a:cubicBezTo>
                    <a:pt x="254" y="22"/>
                    <a:pt x="254" y="22"/>
                    <a:pt x="254" y="22"/>
                  </a:cubicBezTo>
                  <a:cubicBezTo>
                    <a:pt x="190" y="22"/>
                    <a:pt x="190" y="22"/>
                    <a:pt x="190" y="22"/>
                  </a:cubicBezTo>
                  <a:cubicBezTo>
                    <a:pt x="190" y="72"/>
                    <a:pt x="190" y="72"/>
                    <a:pt x="190" y="72"/>
                  </a:cubicBezTo>
                  <a:cubicBezTo>
                    <a:pt x="219" y="72"/>
                    <a:pt x="219" y="72"/>
                    <a:pt x="219" y="72"/>
                  </a:cubicBezTo>
                  <a:cubicBezTo>
                    <a:pt x="229" y="62"/>
                    <a:pt x="229" y="62"/>
                    <a:pt x="229" y="62"/>
                  </a:cubicBezTo>
                  <a:cubicBezTo>
                    <a:pt x="246" y="77"/>
                    <a:pt x="246" y="77"/>
                    <a:pt x="246" y="77"/>
                  </a:cubicBezTo>
                  <a:cubicBezTo>
                    <a:pt x="236" y="83"/>
                    <a:pt x="236" y="83"/>
                    <a:pt x="236" y="83"/>
                  </a:cubicBezTo>
                  <a:cubicBezTo>
                    <a:pt x="236" y="160"/>
                    <a:pt x="236" y="211"/>
                    <a:pt x="237" y="237"/>
                  </a:cubicBezTo>
                  <a:cubicBezTo>
                    <a:pt x="221" y="245"/>
                    <a:pt x="221" y="245"/>
                    <a:pt x="221" y="245"/>
                  </a:cubicBezTo>
                  <a:cubicBezTo>
                    <a:pt x="221" y="224"/>
                    <a:pt x="221" y="224"/>
                    <a:pt x="221" y="224"/>
                  </a:cubicBezTo>
                  <a:cubicBezTo>
                    <a:pt x="110" y="224"/>
                    <a:pt x="110" y="224"/>
                    <a:pt x="110" y="224"/>
                  </a:cubicBezTo>
                  <a:cubicBezTo>
                    <a:pt x="110" y="241"/>
                    <a:pt x="110" y="241"/>
                    <a:pt x="110" y="241"/>
                  </a:cubicBezTo>
                  <a:lnTo>
                    <a:pt x="94" y="249"/>
                  </a:lnTo>
                  <a:close/>
                  <a:moveTo>
                    <a:pt x="153" y="79"/>
                  </a:moveTo>
                  <a:cubicBezTo>
                    <a:pt x="153" y="105"/>
                    <a:pt x="150" y="127"/>
                    <a:pt x="144" y="143"/>
                  </a:cubicBezTo>
                  <a:cubicBezTo>
                    <a:pt x="139" y="160"/>
                    <a:pt x="127" y="175"/>
                    <a:pt x="110" y="188"/>
                  </a:cubicBezTo>
                  <a:cubicBezTo>
                    <a:pt x="110" y="217"/>
                    <a:pt x="110" y="217"/>
                    <a:pt x="110" y="217"/>
                  </a:cubicBezTo>
                  <a:cubicBezTo>
                    <a:pt x="221" y="217"/>
                    <a:pt x="221" y="217"/>
                    <a:pt x="221" y="217"/>
                  </a:cubicBezTo>
                  <a:cubicBezTo>
                    <a:pt x="221" y="79"/>
                    <a:pt x="221" y="79"/>
                    <a:pt x="221" y="79"/>
                  </a:cubicBezTo>
                  <a:cubicBezTo>
                    <a:pt x="190" y="79"/>
                    <a:pt x="190" y="79"/>
                    <a:pt x="190" y="79"/>
                  </a:cubicBezTo>
                  <a:cubicBezTo>
                    <a:pt x="190" y="144"/>
                    <a:pt x="190" y="144"/>
                    <a:pt x="190" y="144"/>
                  </a:cubicBezTo>
                  <a:cubicBezTo>
                    <a:pt x="190" y="152"/>
                    <a:pt x="193" y="155"/>
                    <a:pt x="199" y="154"/>
                  </a:cubicBezTo>
                  <a:cubicBezTo>
                    <a:pt x="203" y="154"/>
                    <a:pt x="207" y="153"/>
                    <a:pt x="211" y="151"/>
                  </a:cubicBezTo>
                  <a:cubicBezTo>
                    <a:pt x="214" y="149"/>
                    <a:pt x="217" y="152"/>
                    <a:pt x="220" y="159"/>
                  </a:cubicBezTo>
                  <a:cubicBezTo>
                    <a:pt x="222" y="165"/>
                    <a:pt x="217" y="168"/>
                    <a:pt x="203" y="168"/>
                  </a:cubicBezTo>
                  <a:cubicBezTo>
                    <a:pt x="193" y="168"/>
                    <a:pt x="193" y="168"/>
                    <a:pt x="193" y="168"/>
                  </a:cubicBezTo>
                  <a:cubicBezTo>
                    <a:pt x="182" y="168"/>
                    <a:pt x="176" y="163"/>
                    <a:pt x="176" y="152"/>
                  </a:cubicBezTo>
                  <a:cubicBezTo>
                    <a:pt x="176" y="79"/>
                    <a:pt x="176" y="79"/>
                    <a:pt x="176" y="79"/>
                  </a:cubicBezTo>
                  <a:lnTo>
                    <a:pt x="153" y="79"/>
                  </a:lnTo>
                  <a:close/>
                  <a:moveTo>
                    <a:pt x="110" y="79"/>
                  </a:moveTo>
                  <a:cubicBezTo>
                    <a:pt x="110" y="181"/>
                    <a:pt x="110" y="181"/>
                    <a:pt x="110" y="181"/>
                  </a:cubicBezTo>
                  <a:cubicBezTo>
                    <a:pt x="122" y="167"/>
                    <a:pt x="130" y="152"/>
                    <a:pt x="133" y="137"/>
                  </a:cubicBezTo>
                  <a:cubicBezTo>
                    <a:pt x="137" y="121"/>
                    <a:pt x="139" y="102"/>
                    <a:pt x="139" y="79"/>
                  </a:cubicBezTo>
                  <a:lnTo>
                    <a:pt x="110" y="79"/>
                  </a:lnTo>
                  <a:close/>
                  <a:moveTo>
                    <a:pt x="153" y="22"/>
                  </a:moveTo>
                  <a:cubicBezTo>
                    <a:pt x="153" y="72"/>
                    <a:pt x="153" y="72"/>
                    <a:pt x="153" y="72"/>
                  </a:cubicBezTo>
                  <a:cubicBezTo>
                    <a:pt x="176" y="72"/>
                    <a:pt x="176" y="72"/>
                    <a:pt x="176" y="72"/>
                  </a:cubicBezTo>
                  <a:cubicBezTo>
                    <a:pt x="176" y="22"/>
                    <a:pt x="176" y="22"/>
                    <a:pt x="176" y="22"/>
                  </a:cubicBezTo>
                  <a:lnTo>
                    <a:pt x="153" y="22"/>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32" name="Rectangle 231"/>
          <p:cNvSpPr/>
          <p:nvPr/>
        </p:nvSpPr>
        <p:spPr>
          <a:xfrm>
            <a:off x="985600"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33" name="Group 232"/>
          <p:cNvGrpSpPr/>
          <p:nvPr/>
        </p:nvGrpSpPr>
        <p:grpSpPr>
          <a:xfrm>
            <a:off x="1068456" y="3402529"/>
            <a:ext cx="788149" cy="128288"/>
            <a:chOff x="9809204" y="6215358"/>
            <a:chExt cx="1072317" cy="175273"/>
          </a:xfrm>
          <a:solidFill>
            <a:srgbClr val="FFFFFF"/>
          </a:solidFill>
          <a:effectLst/>
        </p:grpSpPr>
        <p:sp>
          <p:nvSpPr>
            <p:cNvPr id="234" name="Freeform 23"/>
            <p:cNvSpPr>
              <a:spLocks/>
            </p:cNvSpPr>
            <p:nvPr/>
          </p:nvSpPr>
          <p:spPr bwMode="invGray">
            <a:xfrm>
              <a:off x="9809204" y="6217861"/>
              <a:ext cx="129935" cy="169558"/>
            </a:xfrm>
            <a:custGeom>
              <a:avLst/>
              <a:gdLst/>
              <a:ahLst/>
              <a:cxnLst>
                <a:cxn ang="0">
                  <a:pos x="109" y="201"/>
                </a:cxn>
                <a:cxn ang="0">
                  <a:pos x="40" y="112"/>
                </a:cxn>
                <a:cxn ang="0">
                  <a:pos x="37" y="107"/>
                </a:cxn>
                <a:cxn ang="0">
                  <a:pos x="34" y="103"/>
                </a:cxn>
                <a:cxn ang="0">
                  <a:pos x="34" y="103"/>
                </a:cxn>
                <a:cxn ang="0">
                  <a:pos x="34" y="201"/>
                </a:cxn>
                <a:cxn ang="0">
                  <a:pos x="0" y="201"/>
                </a:cxn>
                <a:cxn ang="0">
                  <a:pos x="0" y="0"/>
                </a:cxn>
                <a:cxn ang="0">
                  <a:pos x="34" y="0"/>
                </a:cxn>
                <a:cxn ang="0">
                  <a:pos x="34" y="95"/>
                </a:cxn>
                <a:cxn ang="0">
                  <a:pos x="34" y="95"/>
                </a:cxn>
                <a:cxn ang="0">
                  <a:pos x="37" y="90"/>
                </a:cxn>
                <a:cxn ang="0">
                  <a:pos x="40" y="86"/>
                </a:cxn>
                <a:cxn ang="0">
                  <a:pos x="107" y="0"/>
                </a:cxn>
                <a:cxn ang="0">
                  <a:pos x="148" y="0"/>
                </a:cxn>
                <a:cxn ang="0">
                  <a:pos x="67" y="96"/>
                </a:cxn>
                <a:cxn ang="0">
                  <a:pos x="154" y="201"/>
                </a:cxn>
                <a:cxn ang="0">
                  <a:pos x="109" y="201"/>
                </a:cxn>
              </a:cxnLst>
              <a:rect l="0" t="0" r="r" b="b"/>
              <a:pathLst>
                <a:path w="154" h="201">
                  <a:moveTo>
                    <a:pt x="109" y="201"/>
                  </a:moveTo>
                  <a:cubicBezTo>
                    <a:pt x="40" y="112"/>
                    <a:pt x="40" y="112"/>
                    <a:pt x="40" y="112"/>
                  </a:cubicBezTo>
                  <a:cubicBezTo>
                    <a:pt x="39" y="110"/>
                    <a:pt x="38" y="109"/>
                    <a:pt x="37" y="107"/>
                  </a:cubicBezTo>
                  <a:cubicBezTo>
                    <a:pt x="36" y="106"/>
                    <a:pt x="35" y="104"/>
                    <a:pt x="34" y="103"/>
                  </a:cubicBezTo>
                  <a:cubicBezTo>
                    <a:pt x="34" y="103"/>
                    <a:pt x="34" y="103"/>
                    <a:pt x="34" y="103"/>
                  </a:cubicBezTo>
                  <a:cubicBezTo>
                    <a:pt x="34" y="201"/>
                    <a:pt x="34" y="201"/>
                    <a:pt x="34" y="201"/>
                  </a:cubicBezTo>
                  <a:cubicBezTo>
                    <a:pt x="0" y="201"/>
                    <a:pt x="0" y="201"/>
                    <a:pt x="0" y="201"/>
                  </a:cubicBezTo>
                  <a:cubicBezTo>
                    <a:pt x="0" y="0"/>
                    <a:pt x="0" y="0"/>
                    <a:pt x="0" y="0"/>
                  </a:cubicBezTo>
                  <a:cubicBezTo>
                    <a:pt x="34" y="0"/>
                    <a:pt x="34" y="0"/>
                    <a:pt x="34" y="0"/>
                  </a:cubicBezTo>
                  <a:cubicBezTo>
                    <a:pt x="34" y="95"/>
                    <a:pt x="34" y="95"/>
                    <a:pt x="34" y="95"/>
                  </a:cubicBezTo>
                  <a:cubicBezTo>
                    <a:pt x="34" y="95"/>
                    <a:pt x="34" y="95"/>
                    <a:pt x="34" y="95"/>
                  </a:cubicBezTo>
                  <a:cubicBezTo>
                    <a:pt x="35" y="93"/>
                    <a:pt x="36" y="92"/>
                    <a:pt x="37" y="90"/>
                  </a:cubicBezTo>
                  <a:cubicBezTo>
                    <a:pt x="38" y="89"/>
                    <a:pt x="39" y="87"/>
                    <a:pt x="40" y="86"/>
                  </a:cubicBezTo>
                  <a:cubicBezTo>
                    <a:pt x="107" y="0"/>
                    <a:pt x="107" y="0"/>
                    <a:pt x="107" y="0"/>
                  </a:cubicBezTo>
                  <a:cubicBezTo>
                    <a:pt x="148" y="0"/>
                    <a:pt x="148" y="0"/>
                    <a:pt x="148" y="0"/>
                  </a:cubicBezTo>
                  <a:cubicBezTo>
                    <a:pt x="67" y="96"/>
                    <a:pt x="67" y="96"/>
                    <a:pt x="67" y="96"/>
                  </a:cubicBezTo>
                  <a:cubicBezTo>
                    <a:pt x="154" y="201"/>
                    <a:pt x="154" y="201"/>
                    <a:pt x="154"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5" name="Freeform 24"/>
            <p:cNvSpPr>
              <a:spLocks noEditPoints="1"/>
            </p:cNvSpPr>
            <p:nvPr/>
          </p:nvSpPr>
          <p:spPr bwMode="invGray">
            <a:xfrm>
              <a:off x="9938068" y="6215362"/>
              <a:ext cx="124937" cy="175269"/>
            </a:xfrm>
            <a:custGeom>
              <a:avLst/>
              <a:gdLst/>
              <a:ahLst/>
              <a:cxnLst>
                <a:cxn ang="0">
                  <a:pos x="142" y="163"/>
                </a:cxn>
                <a:cxn ang="0">
                  <a:pos x="103" y="202"/>
                </a:cxn>
                <a:cxn ang="0">
                  <a:pos x="42" y="202"/>
                </a:cxn>
                <a:cxn ang="0">
                  <a:pos x="5" y="164"/>
                </a:cxn>
                <a:cxn ang="0">
                  <a:pos x="5" y="101"/>
                </a:cxn>
                <a:cxn ang="0">
                  <a:pos x="45" y="62"/>
                </a:cxn>
                <a:cxn ang="0">
                  <a:pos x="107" y="62"/>
                </a:cxn>
                <a:cxn ang="0">
                  <a:pos x="143" y="101"/>
                </a:cxn>
                <a:cxn ang="0">
                  <a:pos x="61" y="17"/>
                </a:cxn>
                <a:cxn ang="0">
                  <a:pos x="56" y="28"/>
                </a:cxn>
                <a:cxn ang="0">
                  <a:pos x="44" y="33"/>
                </a:cxn>
                <a:cxn ang="0">
                  <a:pos x="32" y="28"/>
                </a:cxn>
                <a:cxn ang="0">
                  <a:pos x="26" y="17"/>
                </a:cxn>
                <a:cxn ang="0">
                  <a:pos x="32" y="5"/>
                </a:cxn>
                <a:cxn ang="0">
                  <a:pos x="44" y="0"/>
                </a:cxn>
                <a:cxn ang="0">
                  <a:pos x="56" y="5"/>
                </a:cxn>
                <a:cxn ang="0">
                  <a:pos x="61" y="17"/>
                </a:cxn>
                <a:cxn ang="0">
                  <a:pos x="103" y="96"/>
                </a:cxn>
                <a:cxn ang="0">
                  <a:pos x="58" y="86"/>
                </a:cxn>
                <a:cxn ang="0">
                  <a:pos x="37" y="111"/>
                </a:cxn>
                <a:cxn ang="0">
                  <a:pos x="37" y="154"/>
                </a:cxn>
                <a:cxn ang="0">
                  <a:pos x="58" y="178"/>
                </a:cxn>
                <a:cxn ang="0">
                  <a:pos x="104" y="169"/>
                </a:cxn>
                <a:cxn ang="0">
                  <a:pos x="121" y="17"/>
                </a:cxn>
                <a:cxn ang="0">
                  <a:pos x="116" y="28"/>
                </a:cxn>
                <a:cxn ang="0">
                  <a:pos x="103" y="33"/>
                </a:cxn>
                <a:cxn ang="0">
                  <a:pos x="91" y="28"/>
                </a:cxn>
                <a:cxn ang="0">
                  <a:pos x="86" y="17"/>
                </a:cxn>
                <a:cxn ang="0">
                  <a:pos x="91" y="5"/>
                </a:cxn>
                <a:cxn ang="0">
                  <a:pos x="103" y="0"/>
                </a:cxn>
                <a:cxn ang="0">
                  <a:pos x="116" y="5"/>
                </a:cxn>
                <a:cxn ang="0">
                  <a:pos x="121" y="17"/>
                </a:cxn>
              </a:cxnLst>
              <a:rect l="0" t="0" r="r" b="b"/>
              <a:pathLst>
                <a:path w="148" h="208">
                  <a:moveTo>
                    <a:pt x="148" y="131"/>
                  </a:moveTo>
                  <a:cubicBezTo>
                    <a:pt x="148" y="143"/>
                    <a:pt x="146" y="153"/>
                    <a:pt x="142" y="163"/>
                  </a:cubicBezTo>
                  <a:cubicBezTo>
                    <a:pt x="139" y="172"/>
                    <a:pt x="134" y="181"/>
                    <a:pt x="127" y="187"/>
                  </a:cubicBezTo>
                  <a:cubicBezTo>
                    <a:pt x="120" y="194"/>
                    <a:pt x="113" y="199"/>
                    <a:pt x="103" y="202"/>
                  </a:cubicBezTo>
                  <a:cubicBezTo>
                    <a:pt x="94" y="206"/>
                    <a:pt x="84" y="208"/>
                    <a:pt x="73" y="208"/>
                  </a:cubicBezTo>
                  <a:cubicBezTo>
                    <a:pt x="61" y="208"/>
                    <a:pt x="51" y="206"/>
                    <a:pt x="42" y="202"/>
                  </a:cubicBezTo>
                  <a:cubicBezTo>
                    <a:pt x="33" y="199"/>
                    <a:pt x="26" y="194"/>
                    <a:pt x="19" y="188"/>
                  </a:cubicBezTo>
                  <a:cubicBezTo>
                    <a:pt x="13" y="181"/>
                    <a:pt x="8" y="174"/>
                    <a:pt x="5" y="164"/>
                  </a:cubicBezTo>
                  <a:cubicBezTo>
                    <a:pt x="1" y="155"/>
                    <a:pt x="0" y="145"/>
                    <a:pt x="0" y="134"/>
                  </a:cubicBezTo>
                  <a:cubicBezTo>
                    <a:pt x="0" y="121"/>
                    <a:pt x="2" y="110"/>
                    <a:pt x="5" y="101"/>
                  </a:cubicBezTo>
                  <a:cubicBezTo>
                    <a:pt x="9" y="91"/>
                    <a:pt x="14" y="83"/>
                    <a:pt x="21" y="76"/>
                  </a:cubicBezTo>
                  <a:cubicBezTo>
                    <a:pt x="28" y="70"/>
                    <a:pt x="36" y="65"/>
                    <a:pt x="45" y="62"/>
                  </a:cubicBezTo>
                  <a:cubicBezTo>
                    <a:pt x="55" y="58"/>
                    <a:pt x="65" y="57"/>
                    <a:pt x="76" y="57"/>
                  </a:cubicBezTo>
                  <a:cubicBezTo>
                    <a:pt x="88" y="57"/>
                    <a:pt x="98" y="59"/>
                    <a:pt x="107" y="62"/>
                  </a:cubicBezTo>
                  <a:cubicBezTo>
                    <a:pt x="116" y="66"/>
                    <a:pt x="123" y="71"/>
                    <a:pt x="129" y="77"/>
                  </a:cubicBezTo>
                  <a:cubicBezTo>
                    <a:pt x="135" y="84"/>
                    <a:pt x="140" y="92"/>
                    <a:pt x="143" y="101"/>
                  </a:cubicBezTo>
                  <a:cubicBezTo>
                    <a:pt x="146" y="110"/>
                    <a:pt x="148" y="120"/>
                    <a:pt x="148" y="131"/>
                  </a:cubicBezTo>
                  <a:close/>
                  <a:moveTo>
                    <a:pt x="61" y="17"/>
                  </a:moveTo>
                  <a:cubicBezTo>
                    <a:pt x="61" y="19"/>
                    <a:pt x="61" y="21"/>
                    <a:pt x="60" y="23"/>
                  </a:cubicBezTo>
                  <a:cubicBezTo>
                    <a:pt x="59" y="25"/>
                    <a:pt x="58" y="27"/>
                    <a:pt x="56" y="28"/>
                  </a:cubicBezTo>
                  <a:cubicBezTo>
                    <a:pt x="55" y="30"/>
                    <a:pt x="53" y="31"/>
                    <a:pt x="51" y="32"/>
                  </a:cubicBezTo>
                  <a:cubicBezTo>
                    <a:pt x="49" y="33"/>
                    <a:pt x="47" y="33"/>
                    <a:pt x="44" y="33"/>
                  </a:cubicBezTo>
                  <a:cubicBezTo>
                    <a:pt x="41" y="33"/>
                    <a:pt x="39" y="33"/>
                    <a:pt x="37" y="32"/>
                  </a:cubicBezTo>
                  <a:cubicBezTo>
                    <a:pt x="35" y="31"/>
                    <a:pt x="33" y="30"/>
                    <a:pt x="32" y="28"/>
                  </a:cubicBezTo>
                  <a:cubicBezTo>
                    <a:pt x="30" y="27"/>
                    <a:pt x="29" y="25"/>
                    <a:pt x="28" y="23"/>
                  </a:cubicBezTo>
                  <a:cubicBezTo>
                    <a:pt x="27" y="21"/>
                    <a:pt x="26" y="19"/>
                    <a:pt x="26" y="17"/>
                  </a:cubicBezTo>
                  <a:cubicBezTo>
                    <a:pt x="26" y="14"/>
                    <a:pt x="27" y="12"/>
                    <a:pt x="28" y="10"/>
                  </a:cubicBezTo>
                  <a:cubicBezTo>
                    <a:pt x="29" y="8"/>
                    <a:pt x="30" y="6"/>
                    <a:pt x="32" y="5"/>
                  </a:cubicBezTo>
                  <a:cubicBezTo>
                    <a:pt x="33" y="3"/>
                    <a:pt x="35" y="2"/>
                    <a:pt x="37" y="1"/>
                  </a:cubicBezTo>
                  <a:cubicBezTo>
                    <a:pt x="39" y="0"/>
                    <a:pt x="41" y="0"/>
                    <a:pt x="44" y="0"/>
                  </a:cubicBezTo>
                  <a:cubicBezTo>
                    <a:pt x="46" y="0"/>
                    <a:pt x="49" y="0"/>
                    <a:pt x="51" y="1"/>
                  </a:cubicBezTo>
                  <a:cubicBezTo>
                    <a:pt x="53" y="2"/>
                    <a:pt x="55" y="3"/>
                    <a:pt x="56" y="5"/>
                  </a:cubicBezTo>
                  <a:cubicBezTo>
                    <a:pt x="58" y="6"/>
                    <a:pt x="59" y="8"/>
                    <a:pt x="60" y="10"/>
                  </a:cubicBezTo>
                  <a:cubicBezTo>
                    <a:pt x="61" y="12"/>
                    <a:pt x="61" y="14"/>
                    <a:pt x="61" y="17"/>
                  </a:cubicBezTo>
                  <a:close/>
                  <a:moveTo>
                    <a:pt x="114" y="132"/>
                  </a:moveTo>
                  <a:cubicBezTo>
                    <a:pt x="114" y="116"/>
                    <a:pt x="110" y="104"/>
                    <a:pt x="103" y="96"/>
                  </a:cubicBezTo>
                  <a:cubicBezTo>
                    <a:pt x="96" y="88"/>
                    <a:pt x="87" y="83"/>
                    <a:pt x="74" y="83"/>
                  </a:cubicBezTo>
                  <a:cubicBezTo>
                    <a:pt x="68" y="83"/>
                    <a:pt x="63" y="84"/>
                    <a:pt x="58" y="86"/>
                  </a:cubicBezTo>
                  <a:cubicBezTo>
                    <a:pt x="53" y="88"/>
                    <a:pt x="49" y="91"/>
                    <a:pt x="45" y="95"/>
                  </a:cubicBezTo>
                  <a:cubicBezTo>
                    <a:pt x="41" y="99"/>
                    <a:pt x="39" y="105"/>
                    <a:pt x="37" y="111"/>
                  </a:cubicBezTo>
                  <a:cubicBezTo>
                    <a:pt x="35" y="117"/>
                    <a:pt x="33" y="124"/>
                    <a:pt x="33" y="133"/>
                  </a:cubicBezTo>
                  <a:cubicBezTo>
                    <a:pt x="33" y="141"/>
                    <a:pt x="35" y="148"/>
                    <a:pt x="37" y="154"/>
                  </a:cubicBezTo>
                  <a:cubicBezTo>
                    <a:pt x="39" y="160"/>
                    <a:pt x="41" y="165"/>
                    <a:pt x="45" y="169"/>
                  </a:cubicBezTo>
                  <a:cubicBezTo>
                    <a:pt x="49" y="173"/>
                    <a:pt x="53" y="176"/>
                    <a:pt x="58" y="178"/>
                  </a:cubicBezTo>
                  <a:cubicBezTo>
                    <a:pt x="63" y="180"/>
                    <a:pt x="69" y="181"/>
                    <a:pt x="74" y="181"/>
                  </a:cubicBezTo>
                  <a:cubicBezTo>
                    <a:pt x="87" y="181"/>
                    <a:pt x="97" y="177"/>
                    <a:pt x="104" y="169"/>
                  </a:cubicBezTo>
                  <a:cubicBezTo>
                    <a:pt x="111" y="160"/>
                    <a:pt x="114" y="148"/>
                    <a:pt x="114" y="132"/>
                  </a:cubicBezTo>
                  <a:close/>
                  <a:moveTo>
                    <a:pt x="121" y="17"/>
                  </a:moveTo>
                  <a:cubicBezTo>
                    <a:pt x="121" y="19"/>
                    <a:pt x="120" y="21"/>
                    <a:pt x="120" y="23"/>
                  </a:cubicBezTo>
                  <a:cubicBezTo>
                    <a:pt x="119" y="25"/>
                    <a:pt x="117" y="27"/>
                    <a:pt x="116" y="28"/>
                  </a:cubicBezTo>
                  <a:cubicBezTo>
                    <a:pt x="114" y="30"/>
                    <a:pt x="112" y="31"/>
                    <a:pt x="110" y="32"/>
                  </a:cubicBezTo>
                  <a:cubicBezTo>
                    <a:pt x="108" y="33"/>
                    <a:pt x="106" y="33"/>
                    <a:pt x="103" y="33"/>
                  </a:cubicBezTo>
                  <a:cubicBezTo>
                    <a:pt x="101" y="33"/>
                    <a:pt x="98" y="33"/>
                    <a:pt x="96" y="32"/>
                  </a:cubicBezTo>
                  <a:cubicBezTo>
                    <a:pt x="94" y="31"/>
                    <a:pt x="92" y="30"/>
                    <a:pt x="91" y="28"/>
                  </a:cubicBezTo>
                  <a:cubicBezTo>
                    <a:pt x="89" y="27"/>
                    <a:pt x="88" y="25"/>
                    <a:pt x="87" y="23"/>
                  </a:cubicBezTo>
                  <a:cubicBezTo>
                    <a:pt x="86" y="21"/>
                    <a:pt x="86" y="19"/>
                    <a:pt x="86" y="17"/>
                  </a:cubicBezTo>
                  <a:cubicBezTo>
                    <a:pt x="86" y="14"/>
                    <a:pt x="86" y="12"/>
                    <a:pt x="87" y="10"/>
                  </a:cubicBezTo>
                  <a:cubicBezTo>
                    <a:pt x="88" y="8"/>
                    <a:pt x="89" y="6"/>
                    <a:pt x="91" y="5"/>
                  </a:cubicBezTo>
                  <a:cubicBezTo>
                    <a:pt x="93" y="3"/>
                    <a:pt x="94" y="2"/>
                    <a:pt x="96" y="1"/>
                  </a:cubicBezTo>
                  <a:cubicBezTo>
                    <a:pt x="99" y="0"/>
                    <a:pt x="101" y="0"/>
                    <a:pt x="103" y="0"/>
                  </a:cubicBezTo>
                  <a:cubicBezTo>
                    <a:pt x="106" y="0"/>
                    <a:pt x="108" y="0"/>
                    <a:pt x="110" y="1"/>
                  </a:cubicBezTo>
                  <a:cubicBezTo>
                    <a:pt x="112" y="2"/>
                    <a:pt x="114" y="3"/>
                    <a:pt x="116" y="5"/>
                  </a:cubicBezTo>
                  <a:cubicBezTo>
                    <a:pt x="117" y="6"/>
                    <a:pt x="119" y="8"/>
                    <a:pt x="120" y="10"/>
                  </a:cubicBezTo>
                  <a:cubicBezTo>
                    <a:pt x="120"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6" name="Freeform 25"/>
            <p:cNvSpPr>
              <a:spLocks/>
            </p:cNvSpPr>
            <p:nvPr/>
          </p:nvSpPr>
          <p:spPr bwMode="invGray">
            <a:xfrm>
              <a:off x="10077997" y="6263552"/>
              <a:ext cx="80317" cy="127079"/>
            </a:xfrm>
            <a:custGeom>
              <a:avLst/>
              <a:gdLst/>
              <a:ahLst/>
              <a:cxnLst>
                <a:cxn ang="0">
                  <a:pos x="95" y="106"/>
                </a:cxn>
                <a:cxn ang="0">
                  <a:pos x="92" y="123"/>
                </a:cxn>
                <a:cxn ang="0">
                  <a:pos x="81" y="138"/>
                </a:cxn>
                <a:cxn ang="0">
                  <a:pos x="63" y="147"/>
                </a:cxn>
                <a:cxn ang="0">
                  <a:pos x="38" y="151"/>
                </a:cxn>
                <a:cxn ang="0">
                  <a:pos x="29" y="150"/>
                </a:cxn>
                <a:cxn ang="0">
                  <a:pos x="19" y="148"/>
                </a:cxn>
                <a:cxn ang="0">
                  <a:pos x="9" y="146"/>
                </a:cxn>
                <a:cxn ang="0">
                  <a:pos x="0" y="143"/>
                </a:cxn>
                <a:cxn ang="0">
                  <a:pos x="0" y="112"/>
                </a:cxn>
                <a:cxn ang="0">
                  <a:pos x="10" y="118"/>
                </a:cxn>
                <a:cxn ang="0">
                  <a:pos x="20" y="122"/>
                </a:cxn>
                <a:cxn ang="0">
                  <a:pos x="30" y="124"/>
                </a:cxn>
                <a:cxn ang="0">
                  <a:pos x="39" y="125"/>
                </a:cxn>
                <a:cxn ang="0">
                  <a:pos x="57" y="121"/>
                </a:cxn>
                <a:cxn ang="0">
                  <a:pos x="63" y="110"/>
                </a:cxn>
                <a:cxn ang="0">
                  <a:pos x="62" y="103"/>
                </a:cxn>
                <a:cxn ang="0">
                  <a:pos x="57" y="98"/>
                </a:cxn>
                <a:cxn ang="0">
                  <a:pos x="49" y="93"/>
                </a:cxn>
                <a:cxn ang="0">
                  <a:pos x="35" y="86"/>
                </a:cxn>
                <a:cxn ang="0">
                  <a:pos x="20" y="79"/>
                </a:cxn>
                <a:cxn ang="0">
                  <a:pos x="10" y="70"/>
                </a:cxn>
                <a:cxn ang="0">
                  <a:pos x="3" y="59"/>
                </a:cxn>
                <a:cxn ang="0">
                  <a:pos x="0" y="44"/>
                </a:cxn>
                <a:cxn ang="0">
                  <a:pos x="4" y="26"/>
                </a:cxn>
                <a:cxn ang="0">
                  <a:pos x="15" y="12"/>
                </a:cxn>
                <a:cxn ang="0">
                  <a:pos x="32" y="3"/>
                </a:cxn>
                <a:cxn ang="0">
                  <a:pos x="55" y="0"/>
                </a:cxn>
                <a:cxn ang="0">
                  <a:pos x="64" y="0"/>
                </a:cxn>
                <a:cxn ang="0">
                  <a:pos x="73" y="2"/>
                </a:cxn>
                <a:cxn ang="0">
                  <a:pos x="81" y="4"/>
                </a:cxn>
                <a:cxn ang="0">
                  <a:pos x="88" y="6"/>
                </a:cxn>
                <a:cxn ang="0">
                  <a:pos x="88" y="35"/>
                </a:cxn>
                <a:cxn ang="0">
                  <a:pos x="80" y="31"/>
                </a:cxn>
                <a:cxn ang="0">
                  <a:pos x="72" y="28"/>
                </a:cxn>
                <a:cxn ang="0">
                  <a:pos x="63" y="26"/>
                </a:cxn>
                <a:cxn ang="0">
                  <a:pos x="54" y="25"/>
                </a:cxn>
                <a:cxn ang="0">
                  <a:pos x="39" y="30"/>
                </a:cxn>
                <a:cxn ang="0">
                  <a:pos x="33" y="41"/>
                </a:cxn>
                <a:cxn ang="0">
                  <a:pos x="34" y="48"/>
                </a:cxn>
                <a:cxn ang="0">
                  <a:pos x="39" y="53"/>
                </a:cxn>
                <a:cxn ang="0">
                  <a:pos x="46" y="58"/>
                </a:cxn>
                <a:cxn ang="0">
                  <a:pos x="58" y="63"/>
                </a:cxn>
                <a:cxn ang="0">
                  <a:pos x="73" y="70"/>
                </a:cxn>
                <a:cxn ang="0">
                  <a:pos x="85" y="79"/>
                </a:cxn>
                <a:cxn ang="0">
                  <a:pos x="93" y="91"/>
                </a:cxn>
                <a:cxn ang="0">
                  <a:pos x="95" y="106"/>
                </a:cxn>
              </a:cxnLst>
              <a:rect l="0" t="0" r="r" b="b"/>
              <a:pathLst>
                <a:path w="95" h="151">
                  <a:moveTo>
                    <a:pt x="95" y="106"/>
                  </a:moveTo>
                  <a:cubicBezTo>
                    <a:pt x="95" y="112"/>
                    <a:pt x="94" y="118"/>
                    <a:pt x="92" y="123"/>
                  </a:cubicBezTo>
                  <a:cubicBezTo>
                    <a:pt x="89" y="129"/>
                    <a:pt x="86" y="134"/>
                    <a:pt x="81" y="138"/>
                  </a:cubicBezTo>
                  <a:cubicBezTo>
                    <a:pt x="76" y="142"/>
                    <a:pt x="70" y="145"/>
                    <a:pt x="63" y="147"/>
                  </a:cubicBezTo>
                  <a:cubicBezTo>
                    <a:pt x="56" y="150"/>
                    <a:pt x="47" y="151"/>
                    <a:pt x="38" y="151"/>
                  </a:cubicBezTo>
                  <a:cubicBezTo>
                    <a:pt x="35" y="151"/>
                    <a:pt x="32" y="150"/>
                    <a:pt x="29" y="150"/>
                  </a:cubicBezTo>
                  <a:cubicBezTo>
                    <a:pt x="26" y="150"/>
                    <a:pt x="22" y="149"/>
                    <a:pt x="19" y="148"/>
                  </a:cubicBezTo>
                  <a:cubicBezTo>
                    <a:pt x="15" y="148"/>
                    <a:pt x="12" y="147"/>
                    <a:pt x="9" y="146"/>
                  </a:cubicBezTo>
                  <a:cubicBezTo>
                    <a:pt x="5" y="145"/>
                    <a:pt x="3" y="144"/>
                    <a:pt x="0" y="143"/>
                  </a:cubicBezTo>
                  <a:cubicBezTo>
                    <a:pt x="0" y="112"/>
                    <a:pt x="0" y="112"/>
                    <a:pt x="0" y="112"/>
                  </a:cubicBezTo>
                  <a:cubicBezTo>
                    <a:pt x="3" y="114"/>
                    <a:pt x="7" y="116"/>
                    <a:pt x="10" y="118"/>
                  </a:cubicBezTo>
                  <a:cubicBezTo>
                    <a:pt x="13" y="119"/>
                    <a:pt x="17" y="121"/>
                    <a:pt x="20" y="122"/>
                  </a:cubicBezTo>
                  <a:cubicBezTo>
                    <a:pt x="24" y="123"/>
                    <a:pt x="27" y="124"/>
                    <a:pt x="30" y="124"/>
                  </a:cubicBezTo>
                  <a:cubicBezTo>
                    <a:pt x="34" y="125"/>
                    <a:pt x="37" y="125"/>
                    <a:pt x="39" y="125"/>
                  </a:cubicBezTo>
                  <a:cubicBezTo>
                    <a:pt x="47" y="125"/>
                    <a:pt x="53" y="124"/>
                    <a:pt x="57" y="121"/>
                  </a:cubicBezTo>
                  <a:cubicBezTo>
                    <a:pt x="61" y="118"/>
                    <a:pt x="63" y="115"/>
                    <a:pt x="63" y="110"/>
                  </a:cubicBezTo>
                  <a:cubicBezTo>
                    <a:pt x="63" y="107"/>
                    <a:pt x="62" y="105"/>
                    <a:pt x="62" y="103"/>
                  </a:cubicBezTo>
                  <a:cubicBezTo>
                    <a:pt x="61" y="102"/>
                    <a:pt x="59" y="100"/>
                    <a:pt x="57" y="98"/>
                  </a:cubicBezTo>
                  <a:cubicBezTo>
                    <a:pt x="55" y="96"/>
                    <a:pt x="53" y="95"/>
                    <a:pt x="49" y="93"/>
                  </a:cubicBezTo>
                  <a:cubicBezTo>
                    <a:pt x="45" y="91"/>
                    <a:pt x="41" y="89"/>
                    <a:pt x="35" y="86"/>
                  </a:cubicBezTo>
                  <a:cubicBezTo>
                    <a:pt x="29" y="84"/>
                    <a:pt x="25" y="82"/>
                    <a:pt x="20" y="79"/>
                  </a:cubicBezTo>
                  <a:cubicBezTo>
                    <a:pt x="16" y="77"/>
                    <a:pt x="12" y="74"/>
                    <a:pt x="10" y="70"/>
                  </a:cubicBezTo>
                  <a:cubicBezTo>
                    <a:pt x="7" y="67"/>
                    <a:pt x="4" y="63"/>
                    <a:pt x="3" y="59"/>
                  </a:cubicBezTo>
                  <a:cubicBezTo>
                    <a:pt x="1" y="55"/>
                    <a:pt x="0" y="50"/>
                    <a:pt x="0" y="44"/>
                  </a:cubicBezTo>
                  <a:cubicBezTo>
                    <a:pt x="0" y="37"/>
                    <a:pt x="2" y="32"/>
                    <a:pt x="4" y="26"/>
                  </a:cubicBezTo>
                  <a:cubicBezTo>
                    <a:pt x="7" y="21"/>
                    <a:pt x="10" y="16"/>
                    <a:pt x="15" y="12"/>
                  </a:cubicBezTo>
                  <a:cubicBezTo>
                    <a:pt x="20" y="9"/>
                    <a:pt x="26" y="5"/>
                    <a:pt x="32" y="3"/>
                  </a:cubicBezTo>
                  <a:cubicBezTo>
                    <a:pt x="39" y="1"/>
                    <a:pt x="47" y="0"/>
                    <a:pt x="55" y="0"/>
                  </a:cubicBezTo>
                  <a:cubicBezTo>
                    <a:pt x="58" y="0"/>
                    <a:pt x="61" y="0"/>
                    <a:pt x="64" y="0"/>
                  </a:cubicBezTo>
                  <a:cubicBezTo>
                    <a:pt x="67" y="1"/>
                    <a:pt x="70" y="1"/>
                    <a:pt x="73" y="2"/>
                  </a:cubicBezTo>
                  <a:cubicBezTo>
                    <a:pt x="76" y="2"/>
                    <a:pt x="79" y="3"/>
                    <a:pt x="81" y="4"/>
                  </a:cubicBezTo>
                  <a:cubicBezTo>
                    <a:pt x="84" y="4"/>
                    <a:pt x="86" y="5"/>
                    <a:pt x="88" y="6"/>
                  </a:cubicBezTo>
                  <a:cubicBezTo>
                    <a:pt x="88" y="35"/>
                    <a:pt x="88" y="35"/>
                    <a:pt x="88" y="35"/>
                  </a:cubicBezTo>
                  <a:cubicBezTo>
                    <a:pt x="85" y="34"/>
                    <a:pt x="83" y="32"/>
                    <a:pt x="80" y="31"/>
                  </a:cubicBezTo>
                  <a:cubicBezTo>
                    <a:pt x="78" y="30"/>
                    <a:pt x="75" y="29"/>
                    <a:pt x="72" y="28"/>
                  </a:cubicBezTo>
                  <a:cubicBezTo>
                    <a:pt x="69" y="27"/>
                    <a:pt x="66" y="26"/>
                    <a:pt x="63" y="26"/>
                  </a:cubicBezTo>
                  <a:cubicBezTo>
                    <a:pt x="60" y="26"/>
                    <a:pt x="57" y="25"/>
                    <a:pt x="54" y="25"/>
                  </a:cubicBezTo>
                  <a:cubicBezTo>
                    <a:pt x="48" y="25"/>
                    <a:pt x="43" y="27"/>
                    <a:pt x="39" y="30"/>
                  </a:cubicBezTo>
                  <a:cubicBezTo>
                    <a:pt x="35" y="33"/>
                    <a:pt x="33" y="36"/>
                    <a:pt x="33" y="41"/>
                  </a:cubicBezTo>
                  <a:cubicBezTo>
                    <a:pt x="33" y="44"/>
                    <a:pt x="34" y="46"/>
                    <a:pt x="34" y="48"/>
                  </a:cubicBezTo>
                  <a:cubicBezTo>
                    <a:pt x="35" y="50"/>
                    <a:pt x="37" y="52"/>
                    <a:pt x="39" y="53"/>
                  </a:cubicBezTo>
                  <a:cubicBezTo>
                    <a:pt x="41" y="55"/>
                    <a:pt x="43" y="57"/>
                    <a:pt x="46" y="58"/>
                  </a:cubicBezTo>
                  <a:cubicBezTo>
                    <a:pt x="50" y="60"/>
                    <a:pt x="54" y="62"/>
                    <a:pt x="58" y="63"/>
                  </a:cubicBezTo>
                  <a:cubicBezTo>
                    <a:pt x="64" y="66"/>
                    <a:pt x="69" y="68"/>
                    <a:pt x="73" y="70"/>
                  </a:cubicBezTo>
                  <a:cubicBezTo>
                    <a:pt x="78" y="73"/>
                    <a:pt x="82" y="76"/>
                    <a:pt x="85" y="79"/>
                  </a:cubicBezTo>
                  <a:cubicBezTo>
                    <a:pt x="88" y="83"/>
                    <a:pt x="91" y="86"/>
                    <a:pt x="93"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7" name="Freeform 26"/>
            <p:cNvSpPr>
              <a:spLocks/>
            </p:cNvSpPr>
            <p:nvPr/>
          </p:nvSpPr>
          <p:spPr bwMode="invGray">
            <a:xfrm>
              <a:off x="10163311" y="6266051"/>
              <a:ext cx="103519" cy="121367"/>
            </a:xfrm>
            <a:custGeom>
              <a:avLst/>
              <a:gdLst/>
              <a:ahLst/>
              <a:cxnLst>
                <a:cxn ang="0">
                  <a:pos x="109" y="279"/>
                </a:cxn>
                <a:cxn ang="0">
                  <a:pos x="290" y="279"/>
                </a:cxn>
                <a:cxn ang="0">
                  <a:pos x="290" y="340"/>
                </a:cxn>
                <a:cxn ang="0">
                  <a:pos x="0" y="340"/>
                </a:cxn>
                <a:cxn ang="0">
                  <a:pos x="0" y="314"/>
                </a:cxn>
                <a:cxn ang="0">
                  <a:pos x="187" y="61"/>
                </a:cxn>
                <a:cxn ang="0">
                  <a:pos x="21" y="61"/>
                </a:cxn>
                <a:cxn ang="0">
                  <a:pos x="21" y="0"/>
                </a:cxn>
                <a:cxn ang="0">
                  <a:pos x="290" y="0"/>
                </a:cxn>
                <a:cxn ang="0">
                  <a:pos x="290" y="30"/>
                </a:cxn>
                <a:cxn ang="0">
                  <a:pos x="109" y="279"/>
                </a:cxn>
              </a:cxnLst>
              <a:rect l="0" t="0" r="r" b="b"/>
              <a:pathLst>
                <a:path w="290" h="340">
                  <a:moveTo>
                    <a:pt x="109" y="279"/>
                  </a:moveTo>
                  <a:lnTo>
                    <a:pt x="290" y="279"/>
                  </a:lnTo>
                  <a:lnTo>
                    <a:pt x="290" y="340"/>
                  </a:lnTo>
                  <a:lnTo>
                    <a:pt x="0" y="340"/>
                  </a:lnTo>
                  <a:lnTo>
                    <a:pt x="0" y="314"/>
                  </a:lnTo>
                  <a:lnTo>
                    <a:pt x="187" y="61"/>
                  </a:lnTo>
                  <a:lnTo>
                    <a:pt x="21" y="61"/>
                  </a:lnTo>
                  <a:lnTo>
                    <a:pt x="21" y="0"/>
                  </a:lnTo>
                  <a:lnTo>
                    <a:pt x="290" y="0"/>
                  </a:lnTo>
                  <a:lnTo>
                    <a:pt x="290" y="30"/>
                  </a:lnTo>
                  <a:lnTo>
                    <a:pt x="109"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8" name="Freeform 27"/>
            <p:cNvSpPr>
              <a:spLocks noEditPoints="1"/>
            </p:cNvSpPr>
            <p:nvPr/>
          </p:nvSpPr>
          <p:spPr bwMode="invGray">
            <a:xfrm>
              <a:off x="10276112" y="6215362"/>
              <a:ext cx="124937" cy="175269"/>
            </a:xfrm>
            <a:custGeom>
              <a:avLst/>
              <a:gdLst/>
              <a:ahLst/>
              <a:cxnLst>
                <a:cxn ang="0">
                  <a:pos x="143" y="163"/>
                </a:cxn>
                <a:cxn ang="0">
                  <a:pos x="104" y="202"/>
                </a:cxn>
                <a:cxn ang="0">
                  <a:pos x="43" y="202"/>
                </a:cxn>
                <a:cxn ang="0">
                  <a:pos x="5" y="164"/>
                </a:cxn>
                <a:cxn ang="0">
                  <a:pos x="6" y="101"/>
                </a:cxn>
                <a:cxn ang="0">
                  <a:pos x="46" y="62"/>
                </a:cxn>
                <a:cxn ang="0">
                  <a:pos x="107" y="62"/>
                </a:cxn>
                <a:cxn ang="0">
                  <a:pos x="144" y="101"/>
                </a:cxn>
                <a:cxn ang="0">
                  <a:pos x="62" y="17"/>
                </a:cxn>
                <a:cxn ang="0">
                  <a:pos x="57" y="28"/>
                </a:cxn>
                <a:cxn ang="0">
                  <a:pos x="45" y="33"/>
                </a:cxn>
                <a:cxn ang="0">
                  <a:pos x="32" y="28"/>
                </a:cxn>
                <a:cxn ang="0">
                  <a:pos x="27" y="17"/>
                </a:cxn>
                <a:cxn ang="0">
                  <a:pos x="32" y="5"/>
                </a:cxn>
                <a:cxn ang="0">
                  <a:pos x="45" y="0"/>
                </a:cxn>
                <a:cxn ang="0">
                  <a:pos x="57" y="5"/>
                </a:cxn>
                <a:cxn ang="0">
                  <a:pos x="62" y="17"/>
                </a:cxn>
                <a:cxn ang="0">
                  <a:pos x="104" y="96"/>
                </a:cxn>
                <a:cxn ang="0">
                  <a:pos x="59" y="86"/>
                </a:cxn>
                <a:cxn ang="0">
                  <a:pos x="37" y="111"/>
                </a:cxn>
                <a:cxn ang="0">
                  <a:pos x="37" y="154"/>
                </a:cxn>
                <a:cxn ang="0">
                  <a:pos x="59" y="178"/>
                </a:cxn>
                <a:cxn ang="0">
                  <a:pos x="105" y="169"/>
                </a:cxn>
                <a:cxn ang="0">
                  <a:pos x="121" y="17"/>
                </a:cxn>
                <a:cxn ang="0">
                  <a:pos x="116" y="28"/>
                </a:cxn>
                <a:cxn ang="0">
                  <a:pos x="104" y="33"/>
                </a:cxn>
                <a:cxn ang="0">
                  <a:pos x="91" y="28"/>
                </a:cxn>
                <a:cxn ang="0">
                  <a:pos x="87" y="17"/>
                </a:cxn>
                <a:cxn ang="0">
                  <a:pos x="92" y="5"/>
                </a:cxn>
                <a:cxn ang="0">
                  <a:pos x="104" y="0"/>
                </a:cxn>
                <a:cxn ang="0">
                  <a:pos x="116" y="5"/>
                </a:cxn>
                <a:cxn ang="0">
                  <a:pos x="121" y="17"/>
                </a:cxn>
              </a:cxnLst>
              <a:rect l="0" t="0" r="r" b="b"/>
              <a:pathLst>
                <a:path w="148" h="208">
                  <a:moveTo>
                    <a:pt x="148" y="131"/>
                  </a:moveTo>
                  <a:cubicBezTo>
                    <a:pt x="148" y="143"/>
                    <a:pt x="146" y="153"/>
                    <a:pt x="143" y="163"/>
                  </a:cubicBezTo>
                  <a:cubicBezTo>
                    <a:pt x="139" y="172"/>
                    <a:pt x="134" y="181"/>
                    <a:pt x="128" y="187"/>
                  </a:cubicBezTo>
                  <a:cubicBezTo>
                    <a:pt x="121" y="194"/>
                    <a:pt x="113" y="199"/>
                    <a:pt x="104" y="202"/>
                  </a:cubicBezTo>
                  <a:cubicBezTo>
                    <a:pt x="95" y="206"/>
                    <a:pt x="84" y="208"/>
                    <a:pt x="73" y="208"/>
                  </a:cubicBezTo>
                  <a:cubicBezTo>
                    <a:pt x="62" y="208"/>
                    <a:pt x="52" y="206"/>
                    <a:pt x="43" y="202"/>
                  </a:cubicBezTo>
                  <a:cubicBezTo>
                    <a:pt x="34" y="199"/>
                    <a:pt x="26" y="194"/>
                    <a:pt x="20" y="188"/>
                  </a:cubicBezTo>
                  <a:cubicBezTo>
                    <a:pt x="14" y="181"/>
                    <a:pt x="9" y="174"/>
                    <a:pt x="5" y="164"/>
                  </a:cubicBezTo>
                  <a:cubicBezTo>
                    <a:pt x="2" y="155"/>
                    <a:pt x="0" y="145"/>
                    <a:pt x="0" y="134"/>
                  </a:cubicBezTo>
                  <a:cubicBezTo>
                    <a:pt x="0" y="121"/>
                    <a:pt x="2" y="110"/>
                    <a:pt x="6" y="101"/>
                  </a:cubicBezTo>
                  <a:cubicBezTo>
                    <a:pt x="10" y="91"/>
                    <a:pt x="15" y="83"/>
                    <a:pt x="22" y="76"/>
                  </a:cubicBezTo>
                  <a:cubicBezTo>
                    <a:pt x="28" y="70"/>
                    <a:pt x="36" y="65"/>
                    <a:pt x="46" y="62"/>
                  </a:cubicBezTo>
                  <a:cubicBezTo>
                    <a:pt x="55" y="58"/>
                    <a:pt x="65" y="57"/>
                    <a:pt x="77" y="57"/>
                  </a:cubicBezTo>
                  <a:cubicBezTo>
                    <a:pt x="88" y="57"/>
                    <a:pt x="99" y="59"/>
                    <a:pt x="107" y="62"/>
                  </a:cubicBezTo>
                  <a:cubicBezTo>
                    <a:pt x="116" y="66"/>
                    <a:pt x="124" y="71"/>
                    <a:pt x="130" y="77"/>
                  </a:cubicBezTo>
                  <a:cubicBezTo>
                    <a:pt x="136" y="84"/>
                    <a:pt x="141" y="92"/>
                    <a:pt x="144" y="101"/>
                  </a:cubicBezTo>
                  <a:cubicBezTo>
                    <a:pt x="147" y="110"/>
                    <a:pt x="148" y="120"/>
                    <a:pt x="148" y="131"/>
                  </a:cubicBezTo>
                  <a:close/>
                  <a:moveTo>
                    <a:pt x="62" y="17"/>
                  </a:moveTo>
                  <a:cubicBezTo>
                    <a:pt x="62" y="19"/>
                    <a:pt x="61" y="21"/>
                    <a:pt x="61" y="23"/>
                  </a:cubicBezTo>
                  <a:cubicBezTo>
                    <a:pt x="60" y="25"/>
                    <a:pt x="59" y="27"/>
                    <a:pt x="57" y="28"/>
                  </a:cubicBezTo>
                  <a:cubicBezTo>
                    <a:pt x="56" y="30"/>
                    <a:pt x="54" y="31"/>
                    <a:pt x="52" y="32"/>
                  </a:cubicBezTo>
                  <a:cubicBezTo>
                    <a:pt x="49" y="33"/>
                    <a:pt x="47" y="33"/>
                    <a:pt x="45" y="33"/>
                  </a:cubicBezTo>
                  <a:cubicBezTo>
                    <a:pt x="42" y="33"/>
                    <a:pt x="40" y="33"/>
                    <a:pt x="38" y="32"/>
                  </a:cubicBezTo>
                  <a:cubicBezTo>
                    <a:pt x="36" y="31"/>
                    <a:pt x="34" y="30"/>
                    <a:pt x="32" y="28"/>
                  </a:cubicBezTo>
                  <a:cubicBezTo>
                    <a:pt x="31" y="27"/>
                    <a:pt x="29" y="25"/>
                    <a:pt x="28" y="23"/>
                  </a:cubicBezTo>
                  <a:cubicBezTo>
                    <a:pt x="28" y="21"/>
                    <a:pt x="27" y="19"/>
                    <a:pt x="27" y="17"/>
                  </a:cubicBezTo>
                  <a:cubicBezTo>
                    <a:pt x="27" y="14"/>
                    <a:pt x="28" y="12"/>
                    <a:pt x="28" y="10"/>
                  </a:cubicBezTo>
                  <a:cubicBezTo>
                    <a:pt x="29" y="8"/>
                    <a:pt x="31" y="6"/>
                    <a:pt x="32" y="5"/>
                  </a:cubicBezTo>
                  <a:cubicBezTo>
                    <a:pt x="34" y="3"/>
                    <a:pt x="36" y="2"/>
                    <a:pt x="38" y="1"/>
                  </a:cubicBezTo>
                  <a:cubicBezTo>
                    <a:pt x="40" y="0"/>
                    <a:pt x="42" y="0"/>
                    <a:pt x="45" y="0"/>
                  </a:cubicBezTo>
                  <a:cubicBezTo>
                    <a:pt x="47" y="0"/>
                    <a:pt x="49" y="0"/>
                    <a:pt x="51" y="1"/>
                  </a:cubicBezTo>
                  <a:cubicBezTo>
                    <a:pt x="54" y="2"/>
                    <a:pt x="55" y="3"/>
                    <a:pt x="57" y="5"/>
                  </a:cubicBezTo>
                  <a:cubicBezTo>
                    <a:pt x="58" y="6"/>
                    <a:pt x="60" y="8"/>
                    <a:pt x="61" y="10"/>
                  </a:cubicBezTo>
                  <a:cubicBezTo>
                    <a:pt x="61" y="12"/>
                    <a:pt x="62" y="14"/>
                    <a:pt x="62" y="17"/>
                  </a:cubicBezTo>
                  <a:close/>
                  <a:moveTo>
                    <a:pt x="115" y="132"/>
                  </a:moveTo>
                  <a:cubicBezTo>
                    <a:pt x="115" y="116"/>
                    <a:pt x="111" y="104"/>
                    <a:pt x="104" y="96"/>
                  </a:cubicBezTo>
                  <a:cubicBezTo>
                    <a:pt x="97" y="88"/>
                    <a:pt x="87" y="83"/>
                    <a:pt x="75" y="83"/>
                  </a:cubicBezTo>
                  <a:cubicBezTo>
                    <a:pt x="69" y="83"/>
                    <a:pt x="64" y="84"/>
                    <a:pt x="59" y="86"/>
                  </a:cubicBezTo>
                  <a:cubicBezTo>
                    <a:pt x="54" y="88"/>
                    <a:pt x="49" y="91"/>
                    <a:pt x="46" y="95"/>
                  </a:cubicBezTo>
                  <a:cubicBezTo>
                    <a:pt x="42" y="99"/>
                    <a:pt x="39" y="105"/>
                    <a:pt x="37" y="111"/>
                  </a:cubicBezTo>
                  <a:cubicBezTo>
                    <a:pt x="35" y="117"/>
                    <a:pt x="34" y="124"/>
                    <a:pt x="34" y="133"/>
                  </a:cubicBezTo>
                  <a:cubicBezTo>
                    <a:pt x="34" y="141"/>
                    <a:pt x="35" y="148"/>
                    <a:pt x="37" y="154"/>
                  </a:cubicBezTo>
                  <a:cubicBezTo>
                    <a:pt x="39" y="160"/>
                    <a:pt x="42" y="165"/>
                    <a:pt x="46" y="169"/>
                  </a:cubicBezTo>
                  <a:cubicBezTo>
                    <a:pt x="49" y="173"/>
                    <a:pt x="54" y="176"/>
                    <a:pt x="59" y="178"/>
                  </a:cubicBezTo>
                  <a:cubicBezTo>
                    <a:pt x="64" y="180"/>
                    <a:pt x="69" y="181"/>
                    <a:pt x="75" y="181"/>
                  </a:cubicBezTo>
                  <a:cubicBezTo>
                    <a:pt x="88" y="181"/>
                    <a:pt x="98" y="177"/>
                    <a:pt x="105" y="169"/>
                  </a:cubicBezTo>
                  <a:cubicBezTo>
                    <a:pt x="111" y="160"/>
                    <a:pt x="115" y="148"/>
                    <a:pt x="115" y="132"/>
                  </a:cubicBezTo>
                  <a:close/>
                  <a:moveTo>
                    <a:pt x="121" y="17"/>
                  </a:moveTo>
                  <a:cubicBezTo>
                    <a:pt x="121" y="19"/>
                    <a:pt x="121" y="21"/>
                    <a:pt x="120" y="23"/>
                  </a:cubicBezTo>
                  <a:cubicBezTo>
                    <a:pt x="119" y="25"/>
                    <a:pt x="118" y="27"/>
                    <a:pt x="116" y="28"/>
                  </a:cubicBezTo>
                  <a:cubicBezTo>
                    <a:pt x="115" y="30"/>
                    <a:pt x="113" y="31"/>
                    <a:pt x="111" y="32"/>
                  </a:cubicBezTo>
                  <a:cubicBezTo>
                    <a:pt x="109" y="33"/>
                    <a:pt x="106" y="33"/>
                    <a:pt x="104" y="33"/>
                  </a:cubicBezTo>
                  <a:cubicBezTo>
                    <a:pt x="101" y="33"/>
                    <a:pt x="99" y="33"/>
                    <a:pt x="97" y="32"/>
                  </a:cubicBezTo>
                  <a:cubicBezTo>
                    <a:pt x="95" y="31"/>
                    <a:pt x="93" y="30"/>
                    <a:pt x="91" y="28"/>
                  </a:cubicBezTo>
                  <a:cubicBezTo>
                    <a:pt x="90" y="27"/>
                    <a:pt x="89" y="25"/>
                    <a:pt x="88" y="23"/>
                  </a:cubicBezTo>
                  <a:cubicBezTo>
                    <a:pt x="87" y="21"/>
                    <a:pt x="87" y="19"/>
                    <a:pt x="87" y="17"/>
                  </a:cubicBezTo>
                  <a:cubicBezTo>
                    <a:pt x="87" y="14"/>
                    <a:pt x="87" y="12"/>
                    <a:pt x="88" y="10"/>
                  </a:cubicBezTo>
                  <a:cubicBezTo>
                    <a:pt x="89" y="8"/>
                    <a:pt x="90" y="6"/>
                    <a:pt x="92" y="5"/>
                  </a:cubicBezTo>
                  <a:cubicBezTo>
                    <a:pt x="93" y="3"/>
                    <a:pt x="95" y="2"/>
                    <a:pt x="97" y="1"/>
                  </a:cubicBezTo>
                  <a:cubicBezTo>
                    <a:pt x="99" y="0"/>
                    <a:pt x="101" y="0"/>
                    <a:pt x="104" y="0"/>
                  </a:cubicBezTo>
                  <a:cubicBezTo>
                    <a:pt x="106" y="0"/>
                    <a:pt x="109" y="0"/>
                    <a:pt x="111" y="1"/>
                  </a:cubicBezTo>
                  <a:cubicBezTo>
                    <a:pt x="113" y="2"/>
                    <a:pt x="115" y="3"/>
                    <a:pt x="116" y="5"/>
                  </a:cubicBezTo>
                  <a:cubicBezTo>
                    <a:pt x="118" y="6"/>
                    <a:pt x="119" y="8"/>
                    <a:pt x="120" y="10"/>
                  </a:cubicBezTo>
                  <a:cubicBezTo>
                    <a:pt x="121"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9" name="Freeform 28"/>
            <p:cNvSpPr>
              <a:spLocks/>
            </p:cNvSpPr>
            <p:nvPr/>
          </p:nvSpPr>
          <p:spPr bwMode="invGray">
            <a:xfrm>
              <a:off x="10424608" y="6263552"/>
              <a:ext cx="107803" cy="123866"/>
            </a:xfrm>
            <a:custGeom>
              <a:avLst/>
              <a:gdLst/>
              <a:ahLst/>
              <a:cxnLst>
                <a:cxn ang="0">
                  <a:pos x="95" y="147"/>
                </a:cxn>
                <a:cxn ang="0">
                  <a:pos x="95" y="66"/>
                </a:cxn>
                <a:cxn ang="0">
                  <a:pos x="89" y="36"/>
                </a:cxn>
                <a:cxn ang="0">
                  <a:pos x="67" y="26"/>
                </a:cxn>
                <a:cxn ang="0">
                  <a:pos x="53" y="29"/>
                </a:cxn>
                <a:cxn ang="0">
                  <a:pos x="42" y="37"/>
                </a:cxn>
                <a:cxn ang="0">
                  <a:pos x="35" y="50"/>
                </a:cxn>
                <a:cxn ang="0">
                  <a:pos x="33" y="65"/>
                </a:cxn>
                <a:cxn ang="0">
                  <a:pos x="33" y="147"/>
                </a:cxn>
                <a:cxn ang="0">
                  <a:pos x="0" y="147"/>
                </a:cxn>
                <a:cxn ang="0">
                  <a:pos x="0" y="3"/>
                </a:cxn>
                <a:cxn ang="0">
                  <a:pos x="33" y="3"/>
                </a:cxn>
                <a:cxn ang="0">
                  <a:pos x="33" y="26"/>
                </a:cxn>
                <a:cxn ang="0">
                  <a:pos x="33" y="26"/>
                </a:cxn>
                <a:cxn ang="0">
                  <a:pos x="54" y="6"/>
                </a:cxn>
                <a:cxn ang="0">
                  <a:pos x="80" y="0"/>
                </a:cxn>
                <a:cxn ang="0">
                  <a:pos x="115" y="14"/>
                </a:cxn>
                <a:cxn ang="0">
                  <a:pos x="128" y="59"/>
                </a:cxn>
                <a:cxn ang="0">
                  <a:pos x="128" y="147"/>
                </a:cxn>
                <a:cxn ang="0">
                  <a:pos x="95" y="147"/>
                </a:cxn>
              </a:cxnLst>
              <a:rect l="0" t="0" r="r" b="b"/>
              <a:pathLst>
                <a:path w="128" h="147">
                  <a:moveTo>
                    <a:pt x="95" y="147"/>
                  </a:moveTo>
                  <a:cubicBezTo>
                    <a:pt x="95" y="66"/>
                    <a:pt x="95" y="66"/>
                    <a:pt x="95" y="66"/>
                  </a:cubicBezTo>
                  <a:cubicBezTo>
                    <a:pt x="95" y="53"/>
                    <a:pt x="93" y="43"/>
                    <a:pt x="89" y="36"/>
                  </a:cubicBezTo>
                  <a:cubicBezTo>
                    <a:pt x="84" y="30"/>
                    <a:pt x="77" y="26"/>
                    <a:pt x="67" y="26"/>
                  </a:cubicBezTo>
                  <a:cubicBezTo>
                    <a:pt x="62" y="26"/>
                    <a:pt x="57" y="27"/>
                    <a:pt x="53" y="29"/>
                  </a:cubicBezTo>
                  <a:cubicBezTo>
                    <a:pt x="49" y="31"/>
                    <a:pt x="45" y="34"/>
                    <a:pt x="42" y="37"/>
                  </a:cubicBezTo>
                  <a:cubicBezTo>
                    <a:pt x="39" y="41"/>
                    <a:pt x="37" y="45"/>
                    <a:pt x="35" y="50"/>
                  </a:cubicBezTo>
                  <a:cubicBezTo>
                    <a:pt x="34" y="54"/>
                    <a:pt x="33" y="60"/>
                    <a:pt x="33" y="65"/>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9" y="17"/>
                    <a:pt x="46" y="10"/>
                    <a:pt x="54" y="6"/>
                  </a:cubicBezTo>
                  <a:cubicBezTo>
                    <a:pt x="61" y="2"/>
                    <a:pt x="70" y="0"/>
                    <a:pt x="80" y="0"/>
                  </a:cubicBezTo>
                  <a:cubicBezTo>
                    <a:pt x="95" y="0"/>
                    <a:pt x="107" y="5"/>
                    <a:pt x="115" y="14"/>
                  </a:cubicBezTo>
                  <a:cubicBezTo>
                    <a:pt x="124" y="24"/>
                    <a:pt x="128" y="39"/>
                    <a:pt x="128" y="59"/>
                  </a:cubicBezTo>
                  <a:cubicBezTo>
                    <a:pt x="128" y="147"/>
                    <a:pt x="128" y="147"/>
                    <a:pt x="128" y="147"/>
                  </a:cubicBezTo>
                  <a:lnTo>
                    <a:pt x="95"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0" name="Freeform 29"/>
            <p:cNvSpPr>
              <a:spLocks noEditPoints="1"/>
            </p:cNvSpPr>
            <p:nvPr/>
          </p:nvSpPr>
          <p:spPr bwMode="invGray">
            <a:xfrm>
              <a:off x="10552761" y="6215358"/>
              <a:ext cx="124937" cy="175269"/>
            </a:xfrm>
            <a:custGeom>
              <a:avLst/>
              <a:gdLst/>
              <a:ahLst/>
              <a:cxnLst>
                <a:cxn ang="0">
                  <a:pos x="142" y="163"/>
                </a:cxn>
                <a:cxn ang="0">
                  <a:pos x="103" y="202"/>
                </a:cxn>
                <a:cxn ang="0">
                  <a:pos x="42" y="202"/>
                </a:cxn>
                <a:cxn ang="0">
                  <a:pos x="5" y="164"/>
                </a:cxn>
                <a:cxn ang="0">
                  <a:pos x="5" y="101"/>
                </a:cxn>
                <a:cxn ang="0">
                  <a:pos x="45" y="62"/>
                </a:cxn>
                <a:cxn ang="0">
                  <a:pos x="107" y="62"/>
                </a:cxn>
                <a:cxn ang="0">
                  <a:pos x="143" y="101"/>
                </a:cxn>
                <a:cxn ang="0">
                  <a:pos x="61" y="17"/>
                </a:cxn>
                <a:cxn ang="0">
                  <a:pos x="56" y="28"/>
                </a:cxn>
                <a:cxn ang="0">
                  <a:pos x="44" y="33"/>
                </a:cxn>
                <a:cxn ang="0">
                  <a:pos x="31" y="28"/>
                </a:cxn>
                <a:cxn ang="0">
                  <a:pos x="26" y="17"/>
                </a:cxn>
                <a:cxn ang="0">
                  <a:pos x="31" y="5"/>
                </a:cxn>
                <a:cxn ang="0">
                  <a:pos x="44" y="0"/>
                </a:cxn>
                <a:cxn ang="0">
                  <a:pos x="56" y="5"/>
                </a:cxn>
                <a:cxn ang="0">
                  <a:pos x="61" y="17"/>
                </a:cxn>
                <a:cxn ang="0">
                  <a:pos x="103" y="96"/>
                </a:cxn>
                <a:cxn ang="0">
                  <a:pos x="58" y="86"/>
                </a:cxn>
                <a:cxn ang="0">
                  <a:pos x="37" y="111"/>
                </a:cxn>
                <a:cxn ang="0">
                  <a:pos x="36" y="154"/>
                </a:cxn>
                <a:cxn ang="0">
                  <a:pos x="58" y="178"/>
                </a:cxn>
                <a:cxn ang="0">
                  <a:pos x="104" y="169"/>
                </a:cxn>
                <a:cxn ang="0">
                  <a:pos x="121" y="17"/>
                </a:cxn>
                <a:cxn ang="0">
                  <a:pos x="116" y="28"/>
                </a:cxn>
                <a:cxn ang="0">
                  <a:pos x="103" y="33"/>
                </a:cxn>
                <a:cxn ang="0">
                  <a:pos x="91" y="28"/>
                </a:cxn>
                <a:cxn ang="0">
                  <a:pos x="86" y="17"/>
                </a:cxn>
                <a:cxn ang="0">
                  <a:pos x="91" y="5"/>
                </a:cxn>
                <a:cxn ang="0">
                  <a:pos x="103" y="0"/>
                </a:cxn>
                <a:cxn ang="0">
                  <a:pos x="116" y="5"/>
                </a:cxn>
                <a:cxn ang="0">
                  <a:pos x="121" y="17"/>
                </a:cxn>
              </a:cxnLst>
              <a:rect l="0" t="0" r="r" b="b"/>
              <a:pathLst>
                <a:path w="148" h="208">
                  <a:moveTo>
                    <a:pt x="148" y="131"/>
                  </a:moveTo>
                  <a:cubicBezTo>
                    <a:pt x="148" y="143"/>
                    <a:pt x="146" y="153"/>
                    <a:pt x="142" y="163"/>
                  </a:cubicBezTo>
                  <a:cubicBezTo>
                    <a:pt x="139" y="172"/>
                    <a:pt x="134" y="181"/>
                    <a:pt x="127" y="187"/>
                  </a:cubicBezTo>
                  <a:cubicBezTo>
                    <a:pt x="120" y="194"/>
                    <a:pt x="113" y="199"/>
                    <a:pt x="103" y="202"/>
                  </a:cubicBezTo>
                  <a:cubicBezTo>
                    <a:pt x="94" y="206"/>
                    <a:pt x="84" y="208"/>
                    <a:pt x="72" y="208"/>
                  </a:cubicBezTo>
                  <a:cubicBezTo>
                    <a:pt x="61" y="208"/>
                    <a:pt x="51" y="206"/>
                    <a:pt x="42" y="202"/>
                  </a:cubicBezTo>
                  <a:cubicBezTo>
                    <a:pt x="33" y="199"/>
                    <a:pt x="26" y="194"/>
                    <a:pt x="19" y="188"/>
                  </a:cubicBezTo>
                  <a:cubicBezTo>
                    <a:pt x="13" y="181"/>
                    <a:pt x="8" y="174"/>
                    <a:pt x="5" y="164"/>
                  </a:cubicBezTo>
                  <a:cubicBezTo>
                    <a:pt x="1" y="155"/>
                    <a:pt x="0" y="145"/>
                    <a:pt x="0" y="134"/>
                  </a:cubicBezTo>
                  <a:cubicBezTo>
                    <a:pt x="0" y="121"/>
                    <a:pt x="2" y="110"/>
                    <a:pt x="5" y="101"/>
                  </a:cubicBezTo>
                  <a:cubicBezTo>
                    <a:pt x="9" y="91"/>
                    <a:pt x="14" y="83"/>
                    <a:pt x="21" y="76"/>
                  </a:cubicBezTo>
                  <a:cubicBezTo>
                    <a:pt x="28" y="70"/>
                    <a:pt x="36" y="65"/>
                    <a:pt x="45" y="62"/>
                  </a:cubicBezTo>
                  <a:cubicBezTo>
                    <a:pt x="54" y="58"/>
                    <a:pt x="65" y="57"/>
                    <a:pt x="76" y="57"/>
                  </a:cubicBezTo>
                  <a:cubicBezTo>
                    <a:pt x="88" y="57"/>
                    <a:pt x="98" y="59"/>
                    <a:pt x="107" y="62"/>
                  </a:cubicBezTo>
                  <a:cubicBezTo>
                    <a:pt x="116" y="66"/>
                    <a:pt x="123" y="71"/>
                    <a:pt x="129" y="77"/>
                  </a:cubicBezTo>
                  <a:cubicBezTo>
                    <a:pt x="135" y="84"/>
                    <a:pt x="140" y="92"/>
                    <a:pt x="143" y="101"/>
                  </a:cubicBezTo>
                  <a:cubicBezTo>
                    <a:pt x="146" y="110"/>
                    <a:pt x="148" y="120"/>
                    <a:pt x="148" y="131"/>
                  </a:cubicBezTo>
                  <a:close/>
                  <a:moveTo>
                    <a:pt x="61" y="17"/>
                  </a:moveTo>
                  <a:cubicBezTo>
                    <a:pt x="61" y="19"/>
                    <a:pt x="61" y="21"/>
                    <a:pt x="60" y="23"/>
                  </a:cubicBezTo>
                  <a:cubicBezTo>
                    <a:pt x="59" y="25"/>
                    <a:pt x="58" y="27"/>
                    <a:pt x="56" y="28"/>
                  </a:cubicBezTo>
                  <a:cubicBezTo>
                    <a:pt x="55" y="30"/>
                    <a:pt x="53" y="31"/>
                    <a:pt x="51" y="32"/>
                  </a:cubicBezTo>
                  <a:cubicBezTo>
                    <a:pt x="49" y="33"/>
                    <a:pt x="47" y="33"/>
                    <a:pt x="44" y="33"/>
                  </a:cubicBezTo>
                  <a:cubicBezTo>
                    <a:pt x="41" y="33"/>
                    <a:pt x="39" y="33"/>
                    <a:pt x="37" y="32"/>
                  </a:cubicBezTo>
                  <a:cubicBezTo>
                    <a:pt x="35" y="31"/>
                    <a:pt x="33" y="30"/>
                    <a:pt x="31" y="28"/>
                  </a:cubicBezTo>
                  <a:cubicBezTo>
                    <a:pt x="30" y="27"/>
                    <a:pt x="29" y="25"/>
                    <a:pt x="28" y="23"/>
                  </a:cubicBezTo>
                  <a:cubicBezTo>
                    <a:pt x="27" y="21"/>
                    <a:pt x="26" y="19"/>
                    <a:pt x="26" y="17"/>
                  </a:cubicBezTo>
                  <a:cubicBezTo>
                    <a:pt x="26" y="14"/>
                    <a:pt x="27" y="12"/>
                    <a:pt x="28" y="10"/>
                  </a:cubicBezTo>
                  <a:cubicBezTo>
                    <a:pt x="29" y="8"/>
                    <a:pt x="30" y="6"/>
                    <a:pt x="31" y="5"/>
                  </a:cubicBezTo>
                  <a:cubicBezTo>
                    <a:pt x="33" y="3"/>
                    <a:pt x="35" y="2"/>
                    <a:pt x="37" y="1"/>
                  </a:cubicBezTo>
                  <a:cubicBezTo>
                    <a:pt x="39" y="0"/>
                    <a:pt x="41" y="0"/>
                    <a:pt x="44" y="0"/>
                  </a:cubicBezTo>
                  <a:cubicBezTo>
                    <a:pt x="46" y="0"/>
                    <a:pt x="49" y="0"/>
                    <a:pt x="51" y="1"/>
                  </a:cubicBezTo>
                  <a:cubicBezTo>
                    <a:pt x="53" y="2"/>
                    <a:pt x="55" y="3"/>
                    <a:pt x="56" y="5"/>
                  </a:cubicBezTo>
                  <a:cubicBezTo>
                    <a:pt x="58" y="6"/>
                    <a:pt x="59" y="8"/>
                    <a:pt x="60" y="10"/>
                  </a:cubicBezTo>
                  <a:cubicBezTo>
                    <a:pt x="61" y="12"/>
                    <a:pt x="61" y="14"/>
                    <a:pt x="61" y="17"/>
                  </a:cubicBezTo>
                  <a:close/>
                  <a:moveTo>
                    <a:pt x="114" y="132"/>
                  </a:moveTo>
                  <a:cubicBezTo>
                    <a:pt x="114" y="116"/>
                    <a:pt x="110" y="104"/>
                    <a:pt x="103" y="96"/>
                  </a:cubicBezTo>
                  <a:cubicBezTo>
                    <a:pt x="96" y="88"/>
                    <a:pt x="87" y="83"/>
                    <a:pt x="74" y="83"/>
                  </a:cubicBezTo>
                  <a:cubicBezTo>
                    <a:pt x="68" y="83"/>
                    <a:pt x="63" y="84"/>
                    <a:pt x="58" y="86"/>
                  </a:cubicBezTo>
                  <a:cubicBezTo>
                    <a:pt x="53" y="88"/>
                    <a:pt x="49" y="91"/>
                    <a:pt x="45" y="95"/>
                  </a:cubicBezTo>
                  <a:cubicBezTo>
                    <a:pt x="41" y="99"/>
                    <a:pt x="39" y="105"/>
                    <a:pt x="37" y="111"/>
                  </a:cubicBezTo>
                  <a:cubicBezTo>
                    <a:pt x="34" y="117"/>
                    <a:pt x="33" y="124"/>
                    <a:pt x="33" y="133"/>
                  </a:cubicBezTo>
                  <a:cubicBezTo>
                    <a:pt x="33" y="141"/>
                    <a:pt x="34" y="148"/>
                    <a:pt x="36" y="154"/>
                  </a:cubicBezTo>
                  <a:cubicBezTo>
                    <a:pt x="38" y="160"/>
                    <a:pt x="41" y="165"/>
                    <a:pt x="45" y="169"/>
                  </a:cubicBezTo>
                  <a:cubicBezTo>
                    <a:pt x="49" y="173"/>
                    <a:pt x="53" y="176"/>
                    <a:pt x="58" y="178"/>
                  </a:cubicBezTo>
                  <a:cubicBezTo>
                    <a:pt x="63" y="180"/>
                    <a:pt x="68" y="181"/>
                    <a:pt x="74" y="181"/>
                  </a:cubicBezTo>
                  <a:cubicBezTo>
                    <a:pt x="87" y="181"/>
                    <a:pt x="97" y="177"/>
                    <a:pt x="104" y="169"/>
                  </a:cubicBezTo>
                  <a:cubicBezTo>
                    <a:pt x="111" y="160"/>
                    <a:pt x="114" y="148"/>
                    <a:pt x="114" y="132"/>
                  </a:cubicBezTo>
                  <a:close/>
                  <a:moveTo>
                    <a:pt x="121" y="17"/>
                  </a:moveTo>
                  <a:cubicBezTo>
                    <a:pt x="121" y="19"/>
                    <a:pt x="120" y="21"/>
                    <a:pt x="119" y="23"/>
                  </a:cubicBezTo>
                  <a:cubicBezTo>
                    <a:pt x="119" y="25"/>
                    <a:pt x="117" y="27"/>
                    <a:pt x="116" y="28"/>
                  </a:cubicBezTo>
                  <a:cubicBezTo>
                    <a:pt x="114" y="30"/>
                    <a:pt x="112" y="31"/>
                    <a:pt x="110" y="32"/>
                  </a:cubicBezTo>
                  <a:cubicBezTo>
                    <a:pt x="108" y="33"/>
                    <a:pt x="106" y="33"/>
                    <a:pt x="103" y="33"/>
                  </a:cubicBezTo>
                  <a:cubicBezTo>
                    <a:pt x="101" y="33"/>
                    <a:pt x="98" y="33"/>
                    <a:pt x="96" y="32"/>
                  </a:cubicBezTo>
                  <a:cubicBezTo>
                    <a:pt x="94" y="31"/>
                    <a:pt x="92" y="30"/>
                    <a:pt x="91" y="28"/>
                  </a:cubicBezTo>
                  <a:cubicBezTo>
                    <a:pt x="89" y="27"/>
                    <a:pt x="88" y="25"/>
                    <a:pt x="87" y="23"/>
                  </a:cubicBezTo>
                  <a:cubicBezTo>
                    <a:pt x="86" y="21"/>
                    <a:pt x="86" y="19"/>
                    <a:pt x="86" y="17"/>
                  </a:cubicBezTo>
                  <a:cubicBezTo>
                    <a:pt x="86" y="14"/>
                    <a:pt x="86" y="12"/>
                    <a:pt x="87" y="10"/>
                  </a:cubicBezTo>
                  <a:cubicBezTo>
                    <a:pt x="88" y="8"/>
                    <a:pt x="89" y="6"/>
                    <a:pt x="91" y="5"/>
                  </a:cubicBezTo>
                  <a:cubicBezTo>
                    <a:pt x="92" y="3"/>
                    <a:pt x="94" y="2"/>
                    <a:pt x="96" y="1"/>
                  </a:cubicBezTo>
                  <a:cubicBezTo>
                    <a:pt x="99" y="0"/>
                    <a:pt x="101" y="0"/>
                    <a:pt x="103" y="0"/>
                  </a:cubicBezTo>
                  <a:cubicBezTo>
                    <a:pt x="106" y="0"/>
                    <a:pt x="108" y="0"/>
                    <a:pt x="110" y="1"/>
                  </a:cubicBezTo>
                  <a:cubicBezTo>
                    <a:pt x="112" y="2"/>
                    <a:pt x="114" y="3"/>
                    <a:pt x="116" y="5"/>
                  </a:cubicBezTo>
                  <a:cubicBezTo>
                    <a:pt x="117" y="6"/>
                    <a:pt x="119" y="8"/>
                    <a:pt x="119" y="10"/>
                  </a:cubicBezTo>
                  <a:cubicBezTo>
                    <a:pt x="120"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1" name="Freeform 30"/>
            <p:cNvSpPr>
              <a:spLocks/>
            </p:cNvSpPr>
            <p:nvPr/>
          </p:nvSpPr>
          <p:spPr bwMode="invGray">
            <a:xfrm>
              <a:off x="10701255" y="6263552"/>
              <a:ext cx="180266" cy="123866"/>
            </a:xfrm>
            <a:custGeom>
              <a:avLst/>
              <a:gdLst/>
              <a:ahLst/>
              <a:cxnLst>
                <a:cxn ang="0">
                  <a:pos x="182" y="147"/>
                </a:cxn>
                <a:cxn ang="0">
                  <a:pos x="182" y="66"/>
                </a:cxn>
                <a:cxn ang="0">
                  <a:pos x="180" y="46"/>
                </a:cxn>
                <a:cxn ang="0">
                  <a:pos x="174" y="34"/>
                </a:cxn>
                <a:cxn ang="0">
                  <a:pos x="165" y="28"/>
                </a:cxn>
                <a:cxn ang="0">
                  <a:pos x="153" y="26"/>
                </a:cxn>
                <a:cxn ang="0">
                  <a:pos x="141" y="30"/>
                </a:cxn>
                <a:cxn ang="0">
                  <a:pos x="131" y="38"/>
                </a:cxn>
                <a:cxn ang="0">
                  <a:pos x="125" y="51"/>
                </a:cxn>
                <a:cxn ang="0">
                  <a:pos x="123" y="66"/>
                </a:cxn>
                <a:cxn ang="0">
                  <a:pos x="123" y="147"/>
                </a:cxn>
                <a:cxn ang="0">
                  <a:pos x="90" y="147"/>
                </a:cxn>
                <a:cxn ang="0">
                  <a:pos x="90" y="63"/>
                </a:cxn>
                <a:cxn ang="0">
                  <a:pos x="88" y="46"/>
                </a:cxn>
                <a:cxn ang="0">
                  <a:pos x="83" y="35"/>
                </a:cxn>
                <a:cxn ang="0">
                  <a:pos x="74" y="28"/>
                </a:cxn>
                <a:cxn ang="0">
                  <a:pos x="62" y="26"/>
                </a:cxn>
                <a:cxn ang="0">
                  <a:pos x="50" y="29"/>
                </a:cxn>
                <a:cxn ang="0">
                  <a:pos x="41" y="37"/>
                </a:cxn>
                <a:cxn ang="0">
                  <a:pos x="34" y="50"/>
                </a:cxn>
                <a:cxn ang="0">
                  <a:pos x="32" y="66"/>
                </a:cxn>
                <a:cxn ang="0">
                  <a:pos x="32" y="147"/>
                </a:cxn>
                <a:cxn ang="0">
                  <a:pos x="0" y="147"/>
                </a:cxn>
                <a:cxn ang="0">
                  <a:pos x="0" y="3"/>
                </a:cxn>
                <a:cxn ang="0">
                  <a:pos x="32" y="3"/>
                </a:cxn>
                <a:cxn ang="0">
                  <a:pos x="32" y="26"/>
                </a:cxn>
                <a:cxn ang="0">
                  <a:pos x="33" y="26"/>
                </a:cxn>
                <a:cxn ang="0">
                  <a:pos x="52" y="6"/>
                </a:cxn>
                <a:cxn ang="0">
                  <a:pos x="78" y="0"/>
                </a:cxn>
                <a:cxn ang="0">
                  <a:pos x="92" y="2"/>
                </a:cxn>
                <a:cxn ang="0">
                  <a:pos x="104" y="7"/>
                </a:cxn>
                <a:cxn ang="0">
                  <a:pos x="113" y="16"/>
                </a:cxn>
                <a:cxn ang="0">
                  <a:pos x="119" y="28"/>
                </a:cxn>
                <a:cxn ang="0">
                  <a:pos x="140" y="7"/>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2"/>
                    <a:pt x="180" y="46"/>
                  </a:cubicBezTo>
                  <a:cubicBezTo>
                    <a:pt x="178" y="41"/>
                    <a:pt x="176" y="37"/>
                    <a:pt x="174" y="34"/>
                  </a:cubicBezTo>
                  <a:cubicBezTo>
                    <a:pt x="172" y="31"/>
                    <a:pt x="169" y="29"/>
                    <a:pt x="165" y="28"/>
                  </a:cubicBezTo>
                  <a:cubicBezTo>
                    <a:pt x="162" y="27"/>
                    <a:pt x="158" y="26"/>
                    <a:pt x="153" y="26"/>
                  </a:cubicBezTo>
                  <a:cubicBezTo>
                    <a:pt x="149" y="26"/>
                    <a:pt x="145" y="27"/>
                    <a:pt x="141" y="30"/>
                  </a:cubicBezTo>
                  <a:cubicBezTo>
                    <a:pt x="137" y="32"/>
                    <a:pt x="134" y="35"/>
                    <a:pt x="131" y="38"/>
                  </a:cubicBezTo>
                  <a:cubicBezTo>
                    <a:pt x="129" y="42"/>
                    <a:pt x="127" y="46"/>
                    <a:pt x="125" y="51"/>
                  </a:cubicBezTo>
                  <a:cubicBezTo>
                    <a:pt x="124" y="56"/>
                    <a:pt x="123" y="61"/>
                    <a:pt x="123" y="66"/>
                  </a:cubicBezTo>
                  <a:cubicBezTo>
                    <a:pt x="123" y="147"/>
                    <a:pt x="123" y="147"/>
                    <a:pt x="123" y="147"/>
                  </a:cubicBezTo>
                  <a:cubicBezTo>
                    <a:pt x="90" y="147"/>
                    <a:pt x="90" y="147"/>
                    <a:pt x="90" y="147"/>
                  </a:cubicBezTo>
                  <a:cubicBezTo>
                    <a:pt x="90" y="63"/>
                    <a:pt x="90" y="63"/>
                    <a:pt x="90" y="63"/>
                  </a:cubicBezTo>
                  <a:cubicBezTo>
                    <a:pt x="90" y="56"/>
                    <a:pt x="90" y="51"/>
                    <a:pt x="88" y="46"/>
                  </a:cubicBezTo>
                  <a:cubicBezTo>
                    <a:pt x="87" y="41"/>
                    <a:pt x="85" y="38"/>
                    <a:pt x="83" y="35"/>
                  </a:cubicBezTo>
                  <a:cubicBezTo>
                    <a:pt x="80" y="32"/>
                    <a:pt x="77" y="30"/>
                    <a:pt x="74" y="28"/>
                  </a:cubicBezTo>
                  <a:cubicBezTo>
                    <a:pt x="70" y="27"/>
                    <a:pt x="67" y="26"/>
                    <a:pt x="62" y="26"/>
                  </a:cubicBezTo>
                  <a:cubicBezTo>
                    <a:pt x="58" y="26"/>
                    <a:pt x="54" y="27"/>
                    <a:pt x="50" y="29"/>
                  </a:cubicBezTo>
                  <a:cubicBezTo>
                    <a:pt x="46" y="31"/>
                    <a:pt x="43" y="34"/>
                    <a:pt x="41" y="37"/>
                  </a:cubicBezTo>
                  <a:cubicBezTo>
                    <a:pt x="38" y="41"/>
                    <a:pt x="36" y="45"/>
                    <a:pt x="34" y="50"/>
                  </a:cubicBezTo>
                  <a:cubicBezTo>
                    <a:pt x="33" y="55"/>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8" y="17"/>
                    <a:pt x="44" y="11"/>
                    <a:pt x="52" y="6"/>
                  </a:cubicBezTo>
                  <a:cubicBezTo>
                    <a:pt x="59" y="2"/>
                    <a:pt x="68" y="0"/>
                    <a:pt x="78" y="0"/>
                  </a:cubicBezTo>
                  <a:cubicBezTo>
                    <a:pt x="83" y="0"/>
                    <a:pt x="88" y="1"/>
                    <a:pt x="92" y="2"/>
                  </a:cubicBezTo>
                  <a:cubicBezTo>
                    <a:pt x="96" y="3"/>
                    <a:pt x="100" y="5"/>
                    <a:pt x="104" y="7"/>
                  </a:cubicBezTo>
                  <a:cubicBezTo>
                    <a:pt x="107" y="10"/>
                    <a:pt x="110" y="13"/>
                    <a:pt x="113" y="16"/>
                  </a:cubicBezTo>
                  <a:cubicBezTo>
                    <a:pt x="115" y="20"/>
                    <a:pt x="117" y="24"/>
                    <a:pt x="119" y="28"/>
                  </a:cubicBezTo>
                  <a:cubicBezTo>
                    <a:pt x="125" y="18"/>
                    <a:pt x="132" y="11"/>
                    <a:pt x="140" y="7"/>
                  </a:cubicBezTo>
                  <a:cubicBezTo>
                    <a:pt x="147" y="2"/>
                    <a:pt x="157" y="0"/>
                    <a:pt x="167" y="0"/>
                  </a:cubicBezTo>
                  <a:cubicBezTo>
                    <a:pt x="182"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43" name="Rectangle 242"/>
          <p:cNvSpPr/>
          <p:nvPr/>
        </p:nvSpPr>
        <p:spPr>
          <a:xfrm>
            <a:off x="-45605"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44" name="Group 243"/>
          <p:cNvGrpSpPr/>
          <p:nvPr/>
        </p:nvGrpSpPr>
        <p:grpSpPr>
          <a:xfrm>
            <a:off x="85979" y="5475523"/>
            <a:ext cx="700243" cy="143710"/>
            <a:chOff x="4381738" y="6174707"/>
            <a:chExt cx="1235264" cy="254570"/>
          </a:xfrm>
          <a:solidFill>
            <a:srgbClr val="FFFFFF"/>
          </a:solidFill>
          <a:effectLst/>
        </p:grpSpPr>
        <p:sp>
          <p:nvSpPr>
            <p:cNvPr id="245" name="Freeform 5"/>
            <p:cNvSpPr>
              <a:spLocks noEditPoints="1"/>
            </p:cNvSpPr>
            <p:nvPr/>
          </p:nvSpPr>
          <p:spPr bwMode="invGray">
            <a:xfrm>
              <a:off x="5494268" y="6226972"/>
              <a:ext cx="122734" cy="148573"/>
            </a:xfrm>
            <a:custGeom>
              <a:avLst/>
              <a:gdLst/>
              <a:ahLst/>
              <a:cxnLst>
                <a:cxn ang="0">
                  <a:pos x="372" y="102"/>
                </a:cxn>
                <a:cxn ang="0">
                  <a:pos x="372" y="278"/>
                </a:cxn>
                <a:cxn ang="0">
                  <a:pos x="136" y="238"/>
                </a:cxn>
                <a:cxn ang="0">
                  <a:pos x="148" y="122"/>
                </a:cxn>
                <a:cxn ang="0">
                  <a:pos x="372" y="102"/>
                </a:cxn>
                <a:cxn ang="0">
                  <a:pos x="32" y="210"/>
                </a:cxn>
                <a:cxn ang="0">
                  <a:pos x="176" y="346"/>
                </a:cxn>
                <a:cxn ang="0">
                  <a:pos x="0" y="562"/>
                </a:cxn>
                <a:cxn ang="0">
                  <a:pos x="108" y="562"/>
                </a:cxn>
                <a:cxn ang="0">
                  <a:pos x="372" y="358"/>
                </a:cxn>
                <a:cxn ang="0">
                  <a:pos x="372" y="562"/>
                </a:cxn>
                <a:cxn ang="0">
                  <a:pos x="464" y="562"/>
                </a:cxn>
                <a:cxn ang="0">
                  <a:pos x="464" y="26"/>
                </a:cxn>
                <a:cxn ang="0">
                  <a:pos x="32" y="210"/>
                </a:cxn>
              </a:cxnLst>
              <a:rect l="0" t="0" r="r" b="b"/>
              <a:pathLst>
                <a:path w="464" h="562">
                  <a:moveTo>
                    <a:pt x="372" y="102"/>
                  </a:moveTo>
                  <a:cubicBezTo>
                    <a:pt x="372" y="161"/>
                    <a:pt x="372" y="219"/>
                    <a:pt x="372" y="278"/>
                  </a:cubicBezTo>
                  <a:cubicBezTo>
                    <a:pt x="292" y="274"/>
                    <a:pt x="171" y="291"/>
                    <a:pt x="136" y="238"/>
                  </a:cubicBezTo>
                  <a:cubicBezTo>
                    <a:pt x="115" y="206"/>
                    <a:pt x="117" y="148"/>
                    <a:pt x="148" y="122"/>
                  </a:cubicBezTo>
                  <a:cubicBezTo>
                    <a:pt x="193" y="83"/>
                    <a:pt x="291" y="111"/>
                    <a:pt x="372" y="102"/>
                  </a:cubicBezTo>
                  <a:close/>
                  <a:moveTo>
                    <a:pt x="32" y="210"/>
                  </a:moveTo>
                  <a:cubicBezTo>
                    <a:pt x="41" y="280"/>
                    <a:pt x="103" y="335"/>
                    <a:pt x="176" y="346"/>
                  </a:cubicBezTo>
                  <a:cubicBezTo>
                    <a:pt x="86" y="387"/>
                    <a:pt x="56" y="487"/>
                    <a:pt x="0" y="562"/>
                  </a:cubicBezTo>
                  <a:cubicBezTo>
                    <a:pt x="36" y="562"/>
                    <a:pt x="72" y="562"/>
                    <a:pt x="108" y="562"/>
                  </a:cubicBezTo>
                  <a:cubicBezTo>
                    <a:pt x="182" y="482"/>
                    <a:pt x="197" y="323"/>
                    <a:pt x="372" y="358"/>
                  </a:cubicBezTo>
                  <a:cubicBezTo>
                    <a:pt x="372" y="426"/>
                    <a:pt x="372" y="494"/>
                    <a:pt x="372" y="562"/>
                  </a:cubicBezTo>
                  <a:cubicBezTo>
                    <a:pt x="403" y="562"/>
                    <a:pt x="433" y="562"/>
                    <a:pt x="464" y="562"/>
                  </a:cubicBezTo>
                  <a:cubicBezTo>
                    <a:pt x="464" y="383"/>
                    <a:pt x="464" y="205"/>
                    <a:pt x="464" y="26"/>
                  </a:cubicBezTo>
                  <a:cubicBezTo>
                    <a:pt x="257" y="19"/>
                    <a:pt x="4" y="0"/>
                    <a:pt x="32" y="21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6" name="Freeform 6"/>
            <p:cNvSpPr>
              <a:spLocks noEditPoints="1"/>
            </p:cNvSpPr>
            <p:nvPr/>
          </p:nvSpPr>
          <p:spPr bwMode="invGray">
            <a:xfrm>
              <a:off x="5044147" y="6233725"/>
              <a:ext cx="149160" cy="181752"/>
            </a:xfrm>
            <a:custGeom>
              <a:avLst/>
              <a:gdLst/>
              <a:ahLst/>
              <a:cxnLst>
                <a:cxn ang="0">
                  <a:pos x="412" y="76"/>
                </a:cxn>
                <a:cxn ang="0">
                  <a:pos x="412" y="460"/>
                </a:cxn>
                <a:cxn ang="0">
                  <a:pos x="136" y="460"/>
                </a:cxn>
                <a:cxn ang="0">
                  <a:pos x="216" y="76"/>
                </a:cxn>
                <a:cxn ang="0">
                  <a:pos x="412" y="76"/>
                </a:cxn>
                <a:cxn ang="0">
                  <a:pos x="140" y="0"/>
                </a:cxn>
                <a:cxn ang="0">
                  <a:pos x="44" y="460"/>
                </a:cxn>
                <a:cxn ang="0">
                  <a:pos x="0" y="460"/>
                </a:cxn>
                <a:cxn ang="0">
                  <a:pos x="0" y="688"/>
                </a:cxn>
                <a:cxn ang="0">
                  <a:pos x="76" y="688"/>
                </a:cxn>
                <a:cxn ang="0">
                  <a:pos x="76" y="536"/>
                </a:cxn>
                <a:cxn ang="0">
                  <a:pos x="488" y="540"/>
                </a:cxn>
                <a:cxn ang="0">
                  <a:pos x="488" y="688"/>
                </a:cxn>
                <a:cxn ang="0">
                  <a:pos x="564" y="688"/>
                </a:cxn>
                <a:cxn ang="0">
                  <a:pos x="564" y="460"/>
                </a:cxn>
                <a:cxn ang="0">
                  <a:pos x="504" y="456"/>
                </a:cxn>
                <a:cxn ang="0">
                  <a:pos x="504" y="0"/>
                </a:cxn>
                <a:cxn ang="0">
                  <a:pos x="140" y="0"/>
                </a:cxn>
              </a:cxnLst>
              <a:rect l="0" t="0" r="r" b="b"/>
              <a:pathLst>
                <a:path w="564" h="688">
                  <a:moveTo>
                    <a:pt x="412" y="76"/>
                  </a:moveTo>
                  <a:cubicBezTo>
                    <a:pt x="412" y="204"/>
                    <a:pt x="412" y="332"/>
                    <a:pt x="412" y="460"/>
                  </a:cubicBezTo>
                  <a:cubicBezTo>
                    <a:pt x="320" y="460"/>
                    <a:pt x="228" y="460"/>
                    <a:pt x="136" y="460"/>
                  </a:cubicBezTo>
                  <a:cubicBezTo>
                    <a:pt x="190" y="360"/>
                    <a:pt x="211" y="226"/>
                    <a:pt x="216" y="76"/>
                  </a:cubicBezTo>
                  <a:cubicBezTo>
                    <a:pt x="281" y="76"/>
                    <a:pt x="347" y="76"/>
                    <a:pt x="412" y="76"/>
                  </a:cubicBezTo>
                  <a:close/>
                  <a:moveTo>
                    <a:pt x="140" y="0"/>
                  </a:moveTo>
                  <a:cubicBezTo>
                    <a:pt x="139" y="184"/>
                    <a:pt x="127" y="358"/>
                    <a:pt x="44" y="460"/>
                  </a:cubicBezTo>
                  <a:cubicBezTo>
                    <a:pt x="29" y="460"/>
                    <a:pt x="15" y="460"/>
                    <a:pt x="0" y="460"/>
                  </a:cubicBezTo>
                  <a:cubicBezTo>
                    <a:pt x="0" y="536"/>
                    <a:pt x="0" y="612"/>
                    <a:pt x="0" y="688"/>
                  </a:cubicBezTo>
                  <a:cubicBezTo>
                    <a:pt x="25" y="688"/>
                    <a:pt x="51" y="688"/>
                    <a:pt x="76" y="688"/>
                  </a:cubicBezTo>
                  <a:cubicBezTo>
                    <a:pt x="76" y="637"/>
                    <a:pt x="76" y="587"/>
                    <a:pt x="76" y="536"/>
                  </a:cubicBezTo>
                  <a:cubicBezTo>
                    <a:pt x="212" y="539"/>
                    <a:pt x="359" y="531"/>
                    <a:pt x="488" y="540"/>
                  </a:cubicBezTo>
                  <a:cubicBezTo>
                    <a:pt x="488" y="589"/>
                    <a:pt x="488" y="639"/>
                    <a:pt x="488" y="688"/>
                  </a:cubicBezTo>
                  <a:cubicBezTo>
                    <a:pt x="513" y="688"/>
                    <a:pt x="539" y="688"/>
                    <a:pt x="564" y="688"/>
                  </a:cubicBezTo>
                  <a:cubicBezTo>
                    <a:pt x="564" y="612"/>
                    <a:pt x="564" y="536"/>
                    <a:pt x="564" y="460"/>
                  </a:cubicBezTo>
                  <a:cubicBezTo>
                    <a:pt x="545" y="457"/>
                    <a:pt x="516" y="465"/>
                    <a:pt x="504" y="456"/>
                  </a:cubicBezTo>
                  <a:cubicBezTo>
                    <a:pt x="504" y="304"/>
                    <a:pt x="504" y="152"/>
                    <a:pt x="504" y="0"/>
                  </a:cubicBezTo>
                  <a:cubicBezTo>
                    <a:pt x="383" y="0"/>
                    <a:pt x="261" y="0"/>
                    <a:pt x="140"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7" name="Freeform 7"/>
            <p:cNvSpPr>
              <a:spLocks/>
            </p:cNvSpPr>
            <p:nvPr/>
          </p:nvSpPr>
          <p:spPr bwMode="invGray">
            <a:xfrm>
              <a:off x="4831566" y="6233725"/>
              <a:ext cx="81627" cy="141819"/>
            </a:xfrm>
            <a:custGeom>
              <a:avLst/>
              <a:gdLst/>
              <a:ahLst/>
              <a:cxnLst>
                <a:cxn ang="0">
                  <a:pos x="309" y="0"/>
                </a:cxn>
                <a:cxn ang="0">
                  <a:pos x="309" y="76"/>
                </a:cxn>
                <a:cxn ang="0">
                  <a:pos x="101" y="76"/>
                </a:cxn>
                <a:cxn ang="0">
                  <a:pos x="97" y="536"/>
                </a:cxn>
                <a:cxn ang="0">
                  <a:pos x="5" y="536"/>
                </a:cxn>
                <a:cxn ang="0">
                  <a:pos x="9" y="0"/>
                </a:cxn>
                <a:cxn ang="0">
                  <a:pos x="309" y="0"/>
                </a:cxn>
              </a:cxnLst>
              <a:rect l="0" t="0" r="r" b="b"/>
              <a:pathLst>
                <a:path w="309" h="536">
                  <a:moveTo>
                    <a:pt x="309" y="0"/>
                  </a:moveTo>
                  <a:cubicBezTo>
                    <a:pt x="309" y="25"/>
                    <a:pt x="309" y="51"/>
                    <a:pt x="309" y="76"/>
                  </a:cubicBezTo>
                  <a:cubicBezTo>
                    <a:pt x="240" y="76"/>
                    <a:pt x="170" y="76"/>
                    <a:pt x="101" y="76"/>
                  </a:cubicBezTo>
                  <a:cubicBezTo>
                    <a:pt x="92" y="221"/>
                    <a:pt x="100" y="384"/>
                    <a:pt x="97" y="536"/>
                  </a:cubicBezTo>
                  <a:cubicBezTo>
                    <a:pt x="66" y="536"/>
                    <a:pt x="36" y="536"/>
                    <a:pt x="5" y="536"/>
                  </a:cubicBezTo>
                  <a:cubicBezTo>
                    <a:pt x="8" y="359"/>
                    <a:pt x="0" y="171"/>
                    <a:pt x="9" y="0"/>
                  </a:cubicBezTo>
                  <a:cubicBezTo>
                    <a:pt x="109" y="0"/>
                    <a:pt x="209" y="0"/>
                    <a:pt x="309"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8" name="Freeform 8"/>
            <p:cNvSpPr>
              <a:spLocks/>
            </p:cNvSpPr>
            <p:nvPr/>
          </p:nvSpPr>
          <p:spPr bwMode="invGray">
            <a:xfrm>
              <a:off x="4517097" y="6233725"/>
              <a:ext cx="135066" cy="160611"/>
            </a:xfrm>
            <a:custGeom>
              <a:avLst/>
              <a:gdLst/>
              <a:ahLst/>
              <a:cxnLst>
                <a:cxn ang="0">
                  <a:pos x="512" y="0"/>
                </a:cxn>
                <a:cxn ang="0">
                  <a:pos x="512" y="540"/>
                </a:cxn>
                <a:cxn ang="0">
                  <a:pos x="420" y="540"/>
                </a:cxn>
                <a:cxn ang="0">
                  <a:pos x="420" y="76"/>
                </a:cxn>
                <a:cxn ang="0">
                  <a:pos x="192" y="76"/>
                </a:cxn>
                <a:cxn ang="0">
                  <a:pos x="0" y="532"/>
                </a:cxn>
                <a:cxn ang="0">
                  <a:pos x="0" y="456"/>
                </a:cxn>
                <a:cxn ang="0">
                  <a:pos x="88" y="448"/>
                </a:cxn>
                <a:cxn ang="0">
                  <a:pos x="104" y="0"/>
                </a:cxn>
                <a:cxn ang="0">
                  <a:pos x="512" y="0"/>
                </a:cxn>
              </a:cxnLst>
              <a:rect l="0" t="0" r="r" b="b"/>
              <a:pathLst>
                <a:path w="512" h="608">
                  <a:moveTo>
                    <a:pt x="512" y="0"/>
                  </a:moveTo>
                  <a:cubicBezTo>
                    <a:pt x="512" y="180"/>
                    <a:pt x="512" y="360"/>
                    <a:pt x="512" y="540"/>
                  </a:cubicBezTo>
                  <a:cubicBezTo>
                    <a:pt x="481" y="540"/>
                    <a:pt x="451" y="540"/>
                    <a:pt x="420" y="540"/>
                  </a:cubicBezTo>
                  <a:cubicBezTo>
                    <a:pt x="420" y="385"/>
                    <a:pt x="420" y="231"/>
                    <a:pt x="420" y="76"/>
                  </a:cubicBezTo>
                  <a:cubicBezTo>
                    <a:pt x="344" y="76"/>
                    <a:pt x="268" y="76"/>
                    <a:pt x="192" y="76"/>
                  </a:cubicBezTo>
                  <a:cubicBezTo>
                    <a:pt x="172" y="270"/>
                    <a:pt x="277" y="608"/>
                    <a:pt x="0" y="532"/>
                  </a:cubicBezTo>
                  <a:cubicBezTo>
                    <a:pt x="0" y="507"/>
                    <a:pt x="0" y="481"/>
                    <a:pt x="0" y="456"/>
                  </a:cubicBezTo>
                  <a:cubicBezTo>
                    <a:pt x="33" y="457"/>
                    <a:pt x="65" y="457"/>
                    <a:pt x="88" y="448"/>
                  </a:cubicBezTo>
                  <a:cubicBezTo>
                    <a:pt x="117" y="323"/>
                    <a:pt x="88" y="138"/>
                    <a:pt x="104" y="0"/>
                  </a:cubicBezTo>
                  <a:cubicBezTo>
                    <a:pt x="240" y="0"/>
                    <a:pt x="376" y="0"/>
                    <a:pt x="512"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9" name="Freeform 9"/>
            <p:cNvSpPr>
              <a:spLocks noEditPoints="1"/>
            </p:cNvSpPr>
            <p:nvPr/>
          </p:nvSpPr>
          <p:spPr bwMode="invGray">
            <a:xfrm>
              <a:off x="5362432" y="6222861"/>
              <a:ext cx="143287" cy="206416"/>
            </a:xfrm>
            <a:custGeom>
              <a:avLst/>
              <a:gdLst/>
              <a:ahLst/>
              <a:cxnLst>
                <a:cxn ang="0">
                  <a:pos x="208" y="105"/>
                </a:cxn>
                <a:cxn ang="0">
                  <a:pos x="348" y="437"/>
                </a:cxn>
                <a:cxn ang="0">
                  <a:pos x="224" y="513"/>
                </a:cxn>
                <a:cxn ang="0">
                  <a:pos x="112" y="169"/>
                </a:cxn>
                <a:cxn ang="0">
                  <a:pos x="208" y="105"/>
                </a:cxn>
                <a:cxn ang="0">
                  <a:pos x="208" y="589"/>
                </a:cxn>
                <a:cxn ang="0">
                  <a:pos x="392" y="89"/>
                </a:cxn>
                <a:cxn ang="0">
                  <a:pos x="152" y="45"/>
                </a:cxn>
                <a:cxn ang="0">
                  <a:pos x="84" y="105"/>
                </a:cxn>
                <a:cxn ang="0">
                  <a:pos x="84" y="41"/>
                </a:cxn>
                <a:cxn ang="0">
                  <a:pos x="0" y="41"/>
                </a:cxn>
                <a:cxn ang="0">
                  <a:pos x="0" y="781"/>
                </a:cxn>
                <a:cxn ang="0">
                  <a:pos x="92" y="781"/>
                </a:cxn>
                <a:cxn ang="0">
                  <a:pos x="92" y="525"/>
                </a:cxn>
                <a:cxn ang="0">
                  <a:pos x="208" y="589"/>
                </a:cxn>
              </a:cxnLst>
              <a:rect l="0" t="0" r="r" b="b"/>
              <a:pathLst>
                <a:path w="543" h="781">
                  <a:moveTo>
                    <a:pt x="208" y="105"/>
                  </a:moveTo>
                  <a:cubicBezTo>
                    <a:pt x="358" y="80"/>
                    <a:pt x="415" y="310"/>
                    <a:pt x="348" y="437"/>
                  </a:cubicBezTo>
                  <a:cubicBezTo>
                    <a:pt x="325" y="480"/>
                    <a:pt x="274" y="513"/>
                    <a:pt x="224" y="513"/>
                  </a:cubicBezTo>
                  <a:cubicBezTo>
                    <a:pt x="75" y="512"/>
                    <a:pt x="42" y="279"/>
                    <a:pt x="112" y="169"/>
                  </a:cubicBezTo>
                  <a:cubicBezTo>
                    <a:pt x="131" y="139"/>
                    <a:pt x="161" y="113"/>
                    <a:pt x="208" y="105"/>
                  </a:cubicBezTo>
                  <a:close/>
                  <a:moveTo>
                    <a:pt x="208" y="589"/>
                  </a:moveTo>
                  <a:cubicBezTo>
                    <a:pt x="461" y="617"/>
                    <a:pt x="543" y="244"/>
                    <a:pt x="392" y="89"/>
                  </a:cubicBezTo>
                  <a:cubicBezTo>
                    <a:pt x="348" y="44"/>
                    <a:pt x="242" y="0"/>
                    <a:pt x="152" y="45"/>
                  </a:cubicBezTo>
                  <a:cubicBezTo>
                    <a:pt x="126" y="58"/>
                    <a:pt x="105" y="92"/>
                    <a:pt x="84" y="105"/>
                  </a:cubicBezTo>
                  <a:cubicBezTo>
                    <a:pt x="84" y="84"/>
                    <a:pt x="84" y="62"/>
                    <a:pt x="84" y="41"/>
                  </a:cubicBezTo>
                  <a:cubicBezTo>
                    <a:pt x="56" y="41"/>
                    <a:pt x="28" y="41"/>
                    <a:pt x="0" y="41"/>
                  </a:cubicBezTo>
                  <a:cubicBezTo>
                    <a:pt x="0" y="288"/>
                    <a:pt x="0" y="534"/>
                    <a:pt x="0" y="781"/>
                  </a:cubicBezTo>
                  <a:cubicBezTo>
                    <a:pt x="31" y="781"/>
                    <a:pt x="61" y="781"/>
                    <a:pt x="92" y="781"/>
                  </a:cubicBezTo>
                  <a:cubicBezTo>
                    <a:pt x="92" y="696"/>
                    <a:pt x="92" y="610"/>
                    <a:pt x="92" y="525"/>
                  </a:cubicBezTo>
                  <a:cubicBezTo>
                    <a:pt x="135" y="560"/>
                    <a:pt x="154" y="583"/>
                    <a:pt x="208" y="58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0" name="Freeform 10"/>
            <p:cNvSpPr>
              <a:spLocks noEditPoints="1"/>
            </p:cNvSpPr>
            <p:nvPr/>
          </p:nvSpPr>
          <p:spPr bwMode="invGray">
            <a:xfrm>
              <a:off x="5201822" y="6218457"/>
              <a:ext cx="136240" cy="168832"/>
            </a:xfrm>
            <a:custGeom>
              <a:avLst/>
              <a:gdLst/>
              <a:ahLst/>
              <a:cxnLst>
                <a:cxn ang="0">
                  <a:pos x="395" y="326"/>
                </a:cxn>
                <a:cxn ang="0">
                  <a:pos x="383" y="454"/>
                </a:cxn>
                <a:cxn ang="0">
                  <a:pos x="139" y="502"/>
                </a:cxn>
                <a:cxn ang="0">
                  <a:pos x="143" y="394"/>
                </a:cxn>
                <a:cxn ang="0">
                  <a:pos x="395" y="326"/>
                </a:cxn>
                <a:cxn ang="0">
                  <a:pos x="487" y="182"/>
                </a:cxn>
                <a:cxn ang="0">
                  <a:pos x="91" y="102"/>
                </a:cxn>
                <a:cxn ang="0">
                  <a:pos x="39" y="210"/>
                </a:cxn>
                <a:cxn ang="0">
                  <a:pos x="131" y="222"/>
                </a:cxn>
                <a:cxn ang="0">
                  <a:pos x="399" y="254"/>
                </a:cxn>
                <a:cxn ang="0">
                  <a:pos x="27" y="478"/>
                </a:cxn>
                <a:cxn ang="0">
                  <a:pos x="403" y="530"/>
                </a:cxn>
                <a:cxn ang="0">
                  <a:pos x="423" y="594"/>
                </a:cxn>
                <a:cxn ang="0">
                  <a:pos x="515" y="590"/>
                </a:cxn>
                <a:cxn ang="0">
                  <a:pos x="487" y="182"/>
                </a:cxn>
              </a:cxnLst>
              <a:rect l="0" t="0" r="r" b="b"/>
              <a:pathLst>
                <a:path w="515" h="639">
                  <a:moveTo>
                    <a:pt x="395" y="326"/>
                  </a:moveTo>
                  <a:cubicBezTo>
                    <a:pt x="404" y="352"/>
                    <a:pt x="398" y="423"/>
                    <a:pt x="383" y="454"/>
                  </a:cubicBezTo>
                  <a:cubicBezTo>
                    <a:pt x="344" y="534"/>
                    <a:pt x="192" y="567"/>
                    <a:pt x="139" y="502"/>
                  </a:cubicBezTo>
                  <a:cubicBezTo>
                    <a:pt x="116" y="474"/>
                    <a:pt x="117" y="421"/>
                    <a:pt x="143" y="394"/>
                  </a:cubicBezTo>
                  <a:cubicBezTo>
                    <a:pt x="196" y="339"/>
                    <a:pt x="327" y="372"/>
                    <a:pt x="395" y="326"/>
                  </a:cubicBezTo>
                  <a:close/>
                  <a:moveTo>
                    <a:pt x="487" y="182"/>
                  </a:moveTo>
                  <a:cubicBezTo>
                    <a:pt x="468" y="26"/>
                    <a:pt x="199" y="0"/>
                    <a:pt x="91" y="102"/>
                  </a:cubicBezTo>
                  <a:cubicBezTo>
                    <a:pt x="62" y="130"/>
                    <a:pt x="54" y="156"/>
                    <a:pt x="39" y="210"/>
                  </a:cubicBezTo>
                  <a:cubicBezTo>
                    <a:pt x="70" y="214"/>
                    <a:pt x="99" y="219"/>
                    <a:pt x="131" y="222"/>
                  </a:cubicBezTo>
                  <a:cubicBezTo>
                    <a:pt x="132" y="86"/>
                    <a:pt x="437" y="77"/>
                    <a:pt x="399" y="254"/>
                  </a:cubicBezTo>
                  <a:cubicBezTo>
                    <a:pt x="250" y="300"/>
                    <a:pt x="0" y="265"/>
                    <a:pt x="27" y="478"/>
                  </a:cubicBezTo>
                  <a:cubicBezTo>
                    <a:pt x="48" y="639"/>
                    <a:pt x="318" y="632"/>
                    <a:pt x="403" y="530"/>
                  </a:cubicBezTo>
                  <a:cubicBezTo>
                    <a:pt x="407" y="554"/>
                    <a:pt x="412" y="577"/>
                    <a:pt x="423" y="594"/>
                  </a:cubicBezTo>
                  <a:cubicBezTo>
                    <a:pt x="452" y="591"/>
                    <a:pt x="492" y="599"/>
                    <a:pt x="515" y="590"/>
                  </a:cubicBezTo>
                  <a:cubicBezTo>
                    <a:pt x="460" y="498"/>
                    <a:pt x="502" y="313"/>
                    <a:pt x="487"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1" name="Freeform 11"/>
            <p:cNvSpPr>
              <a:spLocks noEditPoints="1"/>
            </p:cNvSpPr>
            <p:nvPr/>
          </p:nvSpPr>
          <p:spPr bwMode="invGray">
            <a:xfrm>
              <a:off x="4907613" y="6227559"/>
              <a:ext cx="141232" cy="161786"/>
            </a:xfrm>
            <a:custGeom>
              <a:avLst/>
              <a:gdLst/>
              <a:ahLst/>
              <a:cxnLst>
                <a:cxn ang="0">
                  <a:pos x="245" y="92"/>
                </a:cxn>
                <a:cxn ang="0">
                  <a:pos x="377" y="448"/>
                </a:cxn>
                <a:cxn ang="0">
                  <a:pos x="137" y="420"/>
                </a:cxn>
                <a:cxn ang="0">
                  <a:pos x="245" y="92"/>
                </a:cxn>
                <a:cxn ang="0">
                  <a:pos x="61" y="116"/>
                </a:cxn>
                <a:cxn ang="0">
                  <a:pos x="57" y="460"/>
                </a:cxn>
                <a:cxn ang="0">
                  <a:pos x="485" y="448"/>
                </a:cxn>
                <a:cxn ang="0">
                  <a:pos x="477" y="124"/>
                </a:cxn>
                <a:cxn ang="0">
                  <a:pos x="229" y="16"/>
                </a:cxn>
                <a:cxn ang="0">
                  <a:pos x="61" y="116"/>
                </a:cxn>
              </a:cxnLst>
              <a:rect l="0" t="0" r="r" b="b"/>
              <a:pathLst>
                <a:path w="534" h="613">
                  <a:moveTo>
                    <a:pt x="245" y="92"/>
                  </a:moveTo>
                  <a:cubicBezTo>
                    <a:pt x="414" y="67"/>
                    <a:pt x="479" y="328"/>
                    <a:pt x="377" y="448"/>
                  </a:cubicBezTo>
                  <a:cubicBezTo>
                    <a:pt x="306" y="532"/>
                    <a:pt x="182" y="504"/>
                    <a:pt x="137" y="420"/>
                  </a:cubicBezTo>
                  <a:cubicBezTo>
                    <a:pt x="69" y="292"/>
                    <a:pt x="123" y="110"/>
                    <a:pt x="245" y="92"/>
                  </a:cubicBezTo>
                  <a:close/>
                  <a:moveTo>
                    <a:pt x="61" y="116"/>
                  </a:moveTo>
                  <a:cubicBezTo>
                    <a:pt x="19" y="181"/>
                    <a:pt x="0" y="361"/>
                    <a:pt x="57" y="460"/>
                  </a:cubicBezTo>
                  <a:cubicBezTo>
                    <a:pt x="146" y="613"/>
                    <a:pt x="405" y="609"/>
                    <a:pt x="485" y="448"/>
                  </a:cubicBezTo>
                  <a:cubicBezTo>
                    <a:pt x="534" y="350"/>
                    <a:pt x="522" y="201"/>
                    <a:pt x="477" y="124"/>
                  </a:cubicBezTo>
                  <a:cubicBezTo>
                    <a:pt x="440" y="61"/>
                    <a:pt x="351" y="0"/>
                    <a:pt x="229" y="16"/>
                  </a:cubicBezTo>
                  <a:cubicBezTo>
                    <a:pt x="150" y="26"/>
                    <a:pt x="93" y="67"/>
                    <a:pt x="61" y="11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2" name="Freeform 12"/>
            <p:cNvSpPr>
              <a:spLocks noEditPoints="1"/>
            </p:cNvSpPr>
            <p:nvPr/>
          </p:nvSpPr>
          <p:spPr bwMode="invGray">
            <a:xfrm>
              <a:off x="4671542" y="6218457"/>
              <a:ext cx="135947" cy="168832"/>
            </a:xfrm>
            <a:custGeom>
              <a:avLst/>
              <a:gdLst/>
              <a:ahLst/>
              <a:cxnLst>
                <a:cxn ang="0">
                  <a:pos x="395" y="326"/>
                </a:cxn>
                <a:cxn ang="0">
                  <a:pos x="383" y="454"/>
                </a:cxn>
                <a:cxn ang="0">
                  <a:pos x="139" y="502"/>
                </a:cxn>
                <a:cxn ang="0">
                  <a:pos x="143" y="394"/>
                </a:cxn>
                <a:cxn ang="0">
                  <a:pos x="395" y="326"/>
                </a:cxn>
                <a:cxn ang="0">
                  <a:pos x="487" y="182"/>
                </a:cxn>
                <a:cxn ang="0">
                  <a:pos x="91" y="102"/>
                </a:cxn>
                <a:cxn ang="0">
                  <a:pos x="39" y="210"/>
                </a:cxn>
                <a:cxn ang="0">
                  <a:pos x="131" y="222"/>
                </a:cxn>
                <a:cxn ang="0">
                  <a:pos x="399" y="254"/>
                </a:cxn>
                <a:cxn ang="0">
                  <a:pos x="27" y="478"/>
                </a:cxn>
                <a:cxn ang="0">
                  <a:pos x="403" y="530"/>
                </a:cxn>
                <a:cxn ang="0">
                  <a:pos x="423" y="594"/>
                </a:cxn>
                <a:cxn ang="0">
                  <a:pos x="515" y="590"/>
                </a:cxn>
                <a:cxn ang="0">
                  <a:pos x="487" y="182"/>
                </a:cxn>
              </a:cxnLst>
              <a:rect l="0" t="0" r="r" b="b"/>
              <a:pathLst>
                <a:path w="515" h="639">
                  <a:moveTo>
                    <a:pt x="395" y="326"/>
                  </a:moveTo>
                  <a:cubicBezTo>
                    <a:pt x="404" y="352"/>
                    <a:pt x="398" y="423"/>
                    <a:pt x="383" y="454"/>
                  </a:cubicBezTo>
                  <a:cubicBezTo>
                    <a:pt x="344" y="534"/>
                    <a:pt x="192" y="567"/>
                    <a:pt x="139" y="502"/>
                  </a:cubicBezTo>
                  <a:cubicBezTo>
                    <a:pt x="116" y="474"/>
                    <a:pt x="117" y="421"/>
                    <a:pt x="143" y="394"/>
                  </a:cubicBezTo>
                  <a:cubicBezTo>
                    <a:pt x="196" y="339"/>
                    <a:pt x="327" y="372"/>
                    <a:pt x="395" y="326"/>
                  </a:cubicBezTo>
                  <a:close/>
                  <a:moveTo>
                    <a:pt x="487" y="182"/>
                  </a:moveTo>
                  <a:cubicBezTo>
                    <a:pt x="468" y="26"/>
                    <a:pt x="199" y="0"/>
                    <a:pt x="91" y="102"/>
                  </a:cubicBezTo>
                  <a:cubicBezTo>
                    <a:pt x="62" y="130"/>
                    <a:pt x="54" y="156"/>
                    <a:pt x="39" y="210"/>
                  </a:cubicBezTo>
                  <a:cubicBezTo>
                    <a:pt x="70" y="214"/>
                    <a:pt x="99" y="219"/>
                    <a:pt x="131" y="222"/>
                  </a:cubicBezTo>
                  <a:cubicBezTo>
                    <a:pt x="132" y="86"/>
                    <a:pt x="437" y="77"/>
                    <a:pt x="399" y="254"/>
                  </a:cubicBezTo>
                  <a:cubicBezTo>
                    <a:pt x="250" y="300"/>
                    <a:pt x="0" y="265"/>
                    <a:pt x="27" y="478"/>
                  </a:cubicBezTo>
                  <a:cubicBezTo>
                    <a:pt x="48" y="639"/>
                    <a:pt x="318" y="632"/>
                    <a:pt x="403" y="530"/>
                  </a:cubicBezTo>
                  <a:cubicBezTo>
                    <a:pt x="407" y="554"/>
                    <a:pt x="412" y="577"/>
                    <a:pt x="423" y="594"/>
                  </a:cubicBezTo>
                  <a:cubicBezTo>
                    <a:pt x="452" y="591"/>
                    <a:pt x="492" y="599"/>
                    <a:pt x="515" y="590"/>
                  </a:cubicBezTo>
                  <a:cubicBezTo>
                    <a:pt x="460" y="498"/>
                    <a:pt x="502" y="313"/>
                    <a:pt x="487"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3" name="Freeform 13"/>
            <p:cNvSpPr>
              <a:spLocks noEditPoints="1"/>
            </p:cNvSpPr>
            <p:nvPr/>
          </p:nvSpPr>
          <p:spPr bwMode="invGray">
            <a:xfrm>
              <a:off x="4381738" y="6174707"/>
              <a:ext cx="150040" cy="211408"/>
            </a:xfrm>
            <a:custGeom>
              <a:avLst/>
              <a:gdLst/>
              <a:ahLst/>
              <a:cxnLst>
                <a:cxn ang="0">
                  <a:pos x="244" y="307"/>
                </a:cxn>
                <a:cxn ang="0">
                  <a:pos x="288" y="699"/>
                </a:cxn>
                <a:cxn ang="0">
                  <a:pos x="244" y="307"/>
                </a:cxn>
                <a:cxn ang="0">
                  <a:pos x="432" y="3"/>
                </a:cxn>
                <a:cxn ang="0">
                  <a:pos x="260" y="23"/>
                </a:cxn>
                <a:cxn ang="0">
                  <a:pos x="8" y="439"/>
                </a:cxn>
                <a:cxn ang="0">
                  <a:pos x="100" y="715"/>
                </a:cxn>
                <a:cxn ang="0">
                  <a:pos x="388" y="747"/>
                </a:cxn>
                <a:cxn ang="0">
                  <a:pos x="408" y="263"/>
                </a:cxn>
                <a:cxn ang="0">
                  <a:pos x="164" y="251"/>
                </a:cxn>
                <a:cxn ang="0">
                  <a:pos x="84" y="323"/>
                </a:cxn>
                <a:cxn ang="0">
                  <a:pos x="148" y="143"/>
                </a:cxn>
                <a:cxn ang="0">
                  <a:pos x="504" y="7"/>
                </a:cxn>
                <a:cxn ang="0">
                  <a:pos x="432" y="3"/>
                </a:cxn>
              </a:cxnLst>
              <a:rect l="0" t="0" r="r" b="b"/>
              <a:pathLst>
                <a:path w="568" h="799">
                  <a:moveTo>
                    <a:pt x="244" y="307"/>
                  </a:moveTo>
                  <a:cubicBezTo>
                    <a:pt x="485" y="274"/>
                    <a:pt x="471" y="678"/>
                    <a:pt x="288" y="699"/>
                  </a:cubicBezTo>
                  <a:cubicBezTo>
                    <a:pt x="63" y="725"/>
                    <a:pt x="46" y="334"/>
                    <a:pt x="244" y="307"/>
                  </a:cubicBezTo>
                  <a:close/>
                  <a:moveTo>
                    <a:pt x="432" y="3"/>
                  </a:moveTo>
                  <a:cubicBezTo>
                    <a:pt x="406" y="36"/>
                    <a:pt x="317" y="19"/>
                    <a:pt x="260" y="23"/>
                  </a:cubicBezTo>
                  <a:cubicBezTo>
                    <a:pt x="39" y="40"/>
                    <a:pt x="0" y="201"/>
                    <a:pt x="8" y="439"/>
                  </a:cubicBezTo>
                  <a:cubicBezTo>
                    <a:pt x="12" y="559"/>
                    <a:pt x="40" y="658"/>
                    <a:pt x="100" y="715"/>
                  </a:cubicBezTo>
                  <a:cubicBezTo>
                    <a:pt x="156" y="768"/>
                    <a:pt x="292" y="799"/>
                    <a:pt x="388" y="747"/>
                  </a:cubicBezTo>
                  <a:cubicBezTo>
                    <a:pt x="541" y="665"/>
                    <a:pt x="568" y="367"/>
                    <a:pt x="408" y="263"/>
                  </a:cubicBezTo>
                  <a:cubicBezTo>
                    <a:pt x="354" y="228"/>
                    <a:pt x="246" y="206"/>
                    <a:pt x="164" y="251"/>
                  </a:cubicBezTo>
                  <a:cubicBezTo>
                    <a:pt x="131" y="270"/>
                    <a:pt x="118" y="292"/>
                    <a:pt x="84" y="323"/>
                  </a:cubicBezTo>
                  <a:cubicBezTo>
                    <a:pt x="95" y="231"/>
                    <a:pt x="96" y="181"/>
                    <a:pt x="148" y="143"/>
                  </a:cubicBezTo>
                  <a:cubicBezTo>
                    <a:pt x="254" y="66"/>
                    <a:pt x="517" y="178"/>
                    <a:pt x="504" y="7"/>
                  </a:cubicBezTo>
                  <a:cubicBezTo>
                    <a:pt x="478" y="8"/>
                    <a:pt x="460" y="0"/>
                    <a:pt x="432" y="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55" name="Rectangle 254"/>
          <p:cNvSpPr/>
          <p:nvPr/>
        </p:nvSpPr>
        <p:spPr>
          <a:xfrm>
            <a:off x="3048014"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56" name="Group 255"/>
          <p:cNvGrpSpPr/>
          <p:nvPr/>
        </p:nvGrpSpPr>
        <p:grpSpPr>
          <a:xfrm>
            <a:off x="3286687" y="5437213"/>
            <a:ext cx="486064" cy="181449"/>
            <a:chOff x="11218145" y="6191686"/>
            <a:chExt cx="663815" cy="248839"/>
          </a:xfrm>
          <a:solidFill>
            <a:srgbClr val="FFFFFF"/>
          </a:solidFill>
          <a:effectLst/>
        </p:grpSpPr>
        <p:sp>
          <p:nvSpPr>
            <p:cNvPr id="257" name="Freeform 18"/>
            <p:cNvSpPr>
              <a:spLocks noEditPoints="1"/>
            </p:cNvSpPr>
            <p:nvPr/>
          </p:nvSpPr>
          <p:spPr bwMode="invGray">
            <a:xfrm>
              <a:off x="11218145" y="6205715"/>
              <a:ext cx="148048" cy="175369"/>
            </a:xfrm>
            <a:custGeom>
              <a:avLst/>
              <a:gdLst/>
              <a:ahLst/>
              <a:cxnLst>
                <a:cxn ang="0">
                  <a:pos x="170" y="98"/>
                </a:cxn>
                <a:cxn ang="0">
                  <a:pos x="163" y="140"/>
                </a:cxn>
                <a:cxn ang="0">
                  <a:pos x="141" y="173"/>
                </a:cxn>
                <a:cxn ang="0">
                  <a:pos x="106" y="194"/>
                </a:cxn>
                <a:cxn ang="0">
                  <a:pos x="61" y="201"/>
                </a:cxn>
                <a:cxn ang="0">
                  <a:pos x="0" y="201"/>
                </a:cxn>
                <a:cxn ang="0">
                  <a:pos x="0" y="0"/>
                </a:cxn>
                <a:cxn ang="0">
                  <a:pos x="62" y="0"/>
                </a:cxn>
                <a:cxn ang="0">
                  <a:pos x="143" y="25"/>
                </a:cxn>
                <a:cxn ang="0">
                  <a:pos x="170" y="98"/>
                </a:cxn>
                <a:cxn ang="0">
                  <a:pos x="135" y="99"/>
                </a:cxn>
                <a:cxn ang="0">
                  <a:pos x="130" y="69"/>
                </a:cxn>
                <a:cxn ang="0">
                  <a:pos x="116" y="47"/>
                </a:cxn>
                <a:cxn ang="0">
                  <a:pos x="93" y="33"/>
                </a:cxn>
                <a:cxn ang="0">
                  <a:pos x="61" y="29"/>
                </a:cxn>
                <a:cxn ang="0">
                  <a:pos x="34" y="29"/>
                </a:cxn>
                <a:cxn ang="0">
                  <a:pos x="34" y="172"/>
                </a:cxn>
                <a:cxn ang="0">
                  <a:pos x="61" y="172"/>
                </a:cxn>
                <a:cxn ang="0">
                  <a:pos x="93" y="167"/>
                </a:cxn>
                <a:cxn ang="0">
                  <a:pos x="116" y="152"/>
                </a:cxn>
                <a:cxn ang="0">
                  <a:pos x="130" y="129"/>
                </a:cxn>
                <a:cxn ang="0">
                  <a:pos x="135" y="99"/>
                </a:cxn>
              </a:cxnLst>
              <a:rect l="0" t="0" r="r" b="b"/>
              <a:pathLst>
                <a:path w="170" h="201">
                  <a:moveTo>
                    <a:pt x="170" y="98"/>
                  </a:moveTo>
                  <a:cubicBezTo>
                    <a:pt x="170" y="113"/>
                    <a:pt x="168" y="128"/>
                    <a:pt x="163" y="140"/>
                  </a:cubicBezTo>
                  <a:cubicBezTo>
                    <a:pt x="157" y="153"/>
                    <a:pt x="150" y="164"/>
                    <a:pt x="141" y="173"/>
                  </a:cubicBezTo>
                  <a:cubicBezTo>
                    <a:pt x="131" y="182"/>
                    <a:pt x="119" y="189"/>
                    <a:pt x="106" y="194"/>
                  </a:cubicBezTo>
                  <a:cubicBezTo>
                    <a:pt x="92" y="199"/>
                    <a:pt x="77" y="201"/>
                    <a:pt x="61"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5" y="99"/>
                  </a:moveTo>
                  <a:cubicBezTo>
                    <a:pt x="135" y="87"/>
                    <a:pt x="133" y="77"/>
                    <a:pt x="130" y="69"/>
                  </a:cubicBezTo>
                  <a:cubicBezTo>
                    <a:pt x="127" y="60"/>
                    <a:pt x="122" y="53"/>
                    <a:pt x="116" y="47"/>
                  </a:cubicBezTo>
                  <a:cubicBezTo>
                    <a:pt x="110" y="41"/>
                    <a:pt x="102" y="36"/>
                    <a:pt x="93" y="33"/>
                  </a:cubicBezTo>
                  <a:cubicBezTo>
                    <a:pt x="84" y="30"/>
                    <a:pt x="73" y="29"/>
                    <a:pt x="61" y="29"/>
                  </a:cubicBezTo>
                  <a:cubicBezTo>
                    <a:pt x="34" y="29"/>
                    <a:pt x="34" y="29"/>
                    <a:pt x="34" y="29"/>
                  </a:cubicBezTo>
                  <a:cubicBezTo>
                    <a:pt x="34" y="172"/>
                    <a:pt x="34" y="172"/>
                    <a:pt x="34" y="172"/>
                  </a:cubicBezTo>
                  <a:cubicBezTo>
                    <a:pt x="61" y="172"/>
                    <a:pt x="61" y="172"/>
                    <a:pt x="61" y="172"/>
                  </a:cubicBezTo>
                  <a:cubicBezTo>
                    <a:pt x="73" y="172"/>
                    <a:pt x="83" y="171"/>
                    <a:pt x="93" y="167"/>
                  </a:cubicBezTo>
                  <a:cubicBezTo>
                    <a:pt x="102" y="164"/>
                    <a:pt x="110" y="159"/>
                    <a:pt x="116" y="152"/>
                  </a:cubicBezTo>
                  <a:cubicBezTo>
                    <a:pt x="122" y="146"/>
                    <a:pt x="127" y="138"/>
                    <a:pt x="130" y="129"/>
                  </a:cubicBezTo>
                  <a:cubicBezTo>
                    <a:pt x="133" y="120"/>
                    <a:pt x="135" y="110"/>
                    <a:pt x="135"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8" name="Freeform 19"/>
            <p:cNvSpPr>
              <a:spLocks noEditPoints="1"/>
            </p:cNvSpPr>
            <p:nvPr/>
          </p:nvSpPr>
          <p:spPr bwMode="invGray">
            <a:xfrm>
              <a:off x="11382068" y="6191686"/>
              <a:ext cx="114451" cy="192721"/>
            </a:xfrm>
            <a:custGeom>
              <a:avLst/>
              <a:gdLst/>
              <a:ahLst/>
              <a:cxnLst>
                <a:cxn ang="0">
                  <a:pos x="33" y="155"/>
                </a:cxn>
                <a:cxn ang="0">
                  <a:pos x="45" y="185"/>
                </a:cxn>
                <a:cxn ang="0">
                  <a:pos x="76" y="195"/>
                </a:cxn>
                <a:cxn ang="0">
                  <a:pos x="100" y="191"/>
                </a:cxn>
                <a:cxn ang="0">
                  <a:pos x="119" y="181"/>
                </a:cxn>
                <a:cxn ang="0">
                  <a:pos x="119" y="209"/>
                </a:cxn>
                <a:cxn ang="0">
                  <a:pos x="112" y="213"/>
                </a:cxn>
                <a:cxn ang="0">
                  <a:pos x="100" y="216"/>
                </a:cxn>
                <a:cxn ang="0">
                  <a:pos x="86" y="219"/>
                </a:cxn>
                <a:cxn ang="0">
                  <a:pos x="68" y="221"/>
                </a:cxn>
                <a:cxn ang="0">
                  <a:pos x="40" y="216"/>
                </a:cxn>
                <a:cxn ang="0">
                  <a:pos x="18" y="202"/>
                </a:cxn>
                <a:cxn ang="0">
                  <a:pos x="4" y="178"/>
                </a:cxn>
                <a:cxn ang="0">
                  <a:pos x="0" y="147"/>
                </a:cxn>
                <a:cxn ang="0">
                  <a:pos x="6" y="112"/>
                </a:cxn>
                <a:cxn ang="0">
                  <a:pos x="22" y="88"/>
                </a:cxn>
                <a:cxn ang="0">
                  <a:pos x="44" y="74"/>
                </a:cxn>
                <a:cxn ang="0">
                  <a:pos x="68" y="70"/>
                </a:cxn>
                <a:cxn ang="0">
                  <a:pos x="95" y="75"/>
                </a:cxn>
                <a:cxn ang="0">
                  <a:pos x="115" y="89"/>
                </a:cxn>
                <a:cxn ang="0">
                  <a:pos x="127" y="111"/>
                </a:cxn>
                <a:cxn ang="0">
                  <a:pos x="131" y="139"/>
                </a:cxn>
                <a:cxn ang="0">
                  <a:pos x="131" y="155"/>
                </a:cxn>
                <a:cxn ang="0">
                  <a:pos x="33" y="155"/>
                </a:cxn>
                <a:cxn ang="0">
                  <a:pos x="83" y="46"/>
                </a:cxn>
                <a:cxn ang="0">
                  <a:pos x="55" y="46"/>
                </a:cxn>
                <a:cxn ang="0">
                  <a:pos x="24" y="0"/>
                </a:cxn>
                <a:cxn ang="0">
                  <a:pos x="46" y="0"/>
                </a:cxn>
                <a:cxn ang="0">
                  <a:pos x="69" y="30"/>
                </a:cxn>
                <a:cxn ang="0">
                  <a:pos x="92" y="0"/>
                </a:cxn>
                <a:cxn ang="0">
                  <a:pos x="114" y="0"/>
                </a:cxn>
                <a:cxn ang="0">
                  <a:pos x="83" y="46"/>
                </a:cxn>
                <a:cxn ang="0">
                  <a:pos x="97" y="116"/>
                </a:cxn>
                <a:cxn ang="0">
                  <a:pos x="91" y="105"/>
                </a:cxn>
                <a:cxn ang="0">
                  <a:pos x="82" y="98"/>
                </a:cxn>
                <a:cxn ang="0">
                  <a:pos x="68" y="95"/>
                </a:cxn>
                <a:cxn ang="0">
                  <a:pos x="56" y="98"/>
                </a:cxn>
                <a:cxn ang="0">
                  <a:pos x="45" y="105"/>
                </a:cxn>
                <a:cxn ang="0">
                  <a:pos x="37" y="116"/>
                </a:cxn>
                <a:cxn ang="0">
                  <a:pos x="33" y="130"/>
                </a:cxn>
                <a:cxn ang="0">
                  <a:pos x="98" y="130"/>
                </a:cxn>
                <a:cxn ang="0">
                  <a:pos x="97" y="116"/>
                </a:cxn>
              </a:cxnLst>
              <a:rect l="0" t="0" r="r" b="b"/>
              <a:pathLst>
                <a:path w="131" h="221">
                  <a:moveTo>
                    <a:pt x="33" y="155"/>
                  </a:moveTo>
                  <a:cubicBezTo>
                    <a:pt x="33" y="168"/>
                    <a:pt x="38" y="178"/>
                    <a:pt x="45" y="185"/>
                  </a:cubicBezTo>
                  <a:cubicBezTo>
                    <a:pt x="52" y="192"/>
                    <a:pt x="63" y="195"/>
                    <a:pt x="76" y="195"/>
                  </a:cubicBezTo>
                  <a:cubicBezTo>
                    <a:pt x="84" y="195"/>
                    <a:pt x="92" y="194"/>
                    <a:pt x="100" y="191"/>
                  </a:cubicBezTo>
                  <a:cubicBezTo>
                    <a:pt x="107" y="189"/>
                    <a:pt x="114" y="185"/>
                    <a:pt x="119" y="181"/>
                  </a:cubicBezTo>
                  <a:cubicBezTo>
                    <a:pt x="119" y="209"/>
                    <a:pt x="119" y="209"/>
                    <a:pt x="119" y="209"/>
                  </a:cubicBezTo>
                  <a:cubicBezTo>
                    <a:pt x="117" y="210"/>
                    <a:pt x="115" y="211"/>
                    <a:pt x="112" y="213"/>
                  </a:cubicBezTo>
                  <a:cubicBezTo>
                    <a:pt x="108" y="214"/>
                    <a:pt x="105" y="215"/>
                    <a:pt x="100" y="216"/>
                  </a:cubicBezTo>
                  <a:cubicBezTo>
                    <a:pt x="96" y="218"/>
                    <a:pt x="91" y="219"/>
                    <a:pt x="86" y="219"/>
                  </a:cubicBezTo>
                  <a:cubicBezTo>
                    <a:pt x="80" y="220"/>
                    <a:pt x="74" y="221"/>
                    <a:pt x="68" y="221"/>
                  </a:cubicBezTo>
                  <a:cubicBezTo>
                    <a:pt x="58" y="221"/>
                    <a:pt x="48" y="219"/>
                    <a:pt x="40" y="216"/>
                  </a:cubicBezTo>
                  <a:cubicBezTo>
                    <a:pt x="31" y="213"/>
                    <a:pt x="24" y="208"/>
                    <a:pt x="18" y="202"/>
                  </a:cubicBezTo>
                  <a:cubicBezTo>
                    <a:pt x="12" y="195"/>
                    <a:pt x="8" y="188"/>
                    <a:pt x="4" y="178"/>
                  </a:cubicBezTo>
                  <a:cubicBezTo>
                    <a:pt x="1" y="169"/>
                    <a:pt x="0" y="159"/>
                    <a:pt x="0" y="147"/>
                  </a:cubicBezTo>
                  <a:cubicBezTo>
                    <a:pt x="0" y="133"/>
                    <a:pt x="2" y="122"/>
                    <a:pt x="6" y="112"/>
                  </a:cubicBezTo>
                  <a:cubicBezTo>
                    <a:pt x="10" y="103"/>
                    <a:pt x="15" y="95"/>
                    <a:pt x="22" y="88"/>
                  </a:cubicBezTo>
                  <a:cubicBezTo>
                    <a:pt x="28" y="82"/>
                    <a:pt x="35" y="77"/>
                    <a:pt x="44" y="74"/>
                  </a:cubicBezTo>
                  <a:cubicBezTo>
                    <a:pt x="52" y="71"/>
                    <a:pt x="60" y="70"/>
                    <a:pt x="68" y="70"/>
                  </a:cubicBezTo>
                  <a:cubicBezTo>
                    <a:pt x="78" y="70"/>
                    <a:pt x="88" y="72"/>
                    <a:pt x="95" y="75"/>
                  </a:cubicBezTo>
                  <a:cubicBezTo>
                    <a:pt x="103" y="78"/>
                    <a:pt x="110" y="83"/>
                    <a:pt x="115" y="89"/>
                  </a:cubicBezTo>
                  <a:cubicBezTo>
                    <a:pt x="120" y="95"/>
                    <a:pt x="124" y="102"/>
                    <a:pt x="127" y="111"/>
                  </a:cubicBezTo>
                  <a:cubicBezTo>
                    <a:pt x="129" y="119"/>
                    <a:pt x="131" y="129"/>
                    <a:pt x="131" y="139"/>
                  </a:cubicBezTo>
                  <a:cubicBezTo>
                    <a:pt x="131" y="155"/>
                    <a:pt x="131" y="155"/>
                    <a:pt x="131" y="155"/>
                  </a:cubicBezTo>
                  <a:lnTo>
                    <a:pt x="33" y="155"/>
                  </a:lnTo>
                  <a:close/>
                  <a:moveTo>
                    <a:pt x="83" y="46"/>
                  </a:moveTo>
                  <a:cubicBezTo>
                    <a:pt x="55" y="46"/>
                    <a:pt x="55" y="46"/>
                    <a:pt x="55" y="46"/>
                  </a:cubicBezTo>
                  <a:cubicBezTo>
                    <a:pt x="24" y="0"/>
                    <a:pt x="24" y="0"/>
                    <a:pt x="24" y="0"/>
                  </a:cubicBezTo>
                  <a:cubicBezTo>
                    <a:pt x="46" y="0"/>
                    <a:pt x="46" y="0"/>
                    <a:pt x="46" y="0"/>
                  </a:cubicBezTo>
                  <a:cubicBezTo>
                    <a:pt x="69" y="30"/>
                    <a:pt x="69" y="30"/>
                    <a:pt x="69" y="30"/>
                  </a:cubicBezTo>
                  <a:cubicBezTo>
                    <a:pt x="92" y="0"/>
                    <a:pt x="92" y="0"/>
                    <a:pt x="92" y="0"/>
                  </a:cubicBezTo>
                  <a:cubicBezTo>
                    <a:pt x="114" y="0"/>
                    <a:pt x="114" y="0"/>
                    <a:pt x="114" y="0"/>
                  </a:cubicBezTo>
                  <a:lnTo>
                    <a:pt x="83" y="46"/>
                  </a:lnTo>
                  <a:close/>
                  <a:moveTo>
                    <a:pt x="97" y="116"/>
                  </a:moveTo>
                  <a:cubicBezTo>
                    <a:pt x="96" y="112"/>
                    <a:pt x="94" y="108"/>
                    <a:pt x="91" y="105"/>
                  </a:cubicBezTo>
                  <a:cubicBezTo>
                    <a:pt x="89" y="102"/>
                    <a:pt x="86" y="100"/>
                    <a:pt x="82" y="98"/>
                  </a:cubicBezTo>
                  <a:cubicBezTo>
                    <a:pt x="78" y="96"/>
                    <a:pt x="73" y="95"/>
                    <a:pt x="68" y="95"/>
                  </a:cubicBezTo>
                  <a:cubicBezTo>
                    <a:pt x="64" y="95"/>
                    <a:pt x="59" y="96"/>
                    <a:pt x="56" y="98"/>
                  </a:cubicBezTo>
                  <a:cubicBezTo>
                    <a:pt x="52" y="99"/>
                    <a:pt x="48" y="102"/>
                    <a:pt x="45" y="105"/>
                  </a:cubicBezTo>
                  <a:cubicBezTo>
                    <a:pt x="42" y="108"/>
                    <a:pt x="39" y="112"/>
                    <a:pt x="37" y="116"/>
                  </a:cubicBezTo>
                  <a:cubicBezTo>
                    <a:pt x="35" y="120"/>
                    <a:pt x="34" y="125"/>
                    <a:pt x="33" y="130"/>
                  </a:cubicBezTo>
                  <a:cubicBezTo>
                    <a:pt x="98" y="130"/>
                    <a:pt x="98" y="130"/>
                    <a:pt x="98" y="130"/>
                  </a:cubicBezTo>
                  <a:cubicBezTo>
                    <a:pt x="98" y="125"/>
                    <a:pt x="98" y="121"/>
                    <a:pt x="97" y="11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9" name="Freeform 20"/>
            <p:cNvSpPr>
              <a:spLocks/>
            </p:cNvSpPr>
            <p:nvPr/>
          </p:nvSpPr>
          <p:spPr bwMode="invGray">
            <a:xfrm>
              <a:off x="11518302" y="6195378"/>
              <a:ext cx="114820" cy="18570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0" name="Freeform 21"/>
            <p:cNvSpPr>
              <a:spLocks/>
            </p:cNvSpPr>
            <p:nvPr/>
          </p:nvSpPr>
          <p:spPr bwMode="invGray">
            <a:xfrm>
              <a:off x="11643828" y="6255557"/>
              <a:ext cx="111497" cy="128850"/>
            </a:xfrm>
            <a:custGeom>
              <a:avLst/>
              <a:gdLst/>
              <a:ahLst/>
              <a:cxnLst>
                <a:cxn ang="0">
                  <a:pos x="95" y="144"/>
                </a:cxn>
                <a:cxn ang="0">
                  <a:pos x="95" y="123"/>
                </a:cxn>
                <a:cxn ang="0">
                  <a:pos x="95" y="123"/>
                </a:cxn>
                <a:cxn ang="0">
                  <a:pos x="88" y="132"/>
                </a:cxn>
                <a:cxn ang="0">
                  <a:pos x="78" y="140"/>
                </a:cxn>
                <a:cxn ang="0">
                  <a:pos x="66" y="146"/>
                </a:cxn>
                <a:cxn ang="0">
                  <a:pos x="51" y="148"/>
                </a:cxn>
                <a:cxn ang="0">
                  <a:pos x="13" y="133"/>
                </a:cxn>
                <a:cxn ang="0">
                  <a:pos x="0" y="88"/>
                </a:cxn>
                <a:cxn ang="0">
                  <a:pos x="0" y="0"/>
                </a:cxn>
                <a:cxn ang="0">
                  <a:pos x="33" y="0"/>
                </a:cxn>
                <a:cxn ang="0">
                  <a:pos x="33" y="84"/>
                </a:cxn>
                <a:cxn ang="0">
                  <a:pos x="35" y="101"/>
                </a:cxn>
                <a:cxn ang="0">
                  <a:pos x="41" y="113"/>
                </a:cxn>
                <a:cxn ang="0">
                  <a:pos x="51" y="119"/>
                </a:cxn>
                <a:cxn ang="0">
                  <a:pos x="63"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8"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1" y="119"/>
                  </a:cubicBezTo>
                  <a:cubicBezTo>
                    <a:pt x="54" y="120"/>
                    <a:pt x="58" y="121"/>
                    <a:pt x="63" y="121"/>
                  </a:cubicBezTo>
                  <a:cubicBezTo>
                    <a:pt x="67" y="121"/>
                    <a:pt x="71" y="120"/>
                    <a:pt x="75" y="119"/>
                  </a:cubicBezTo>
                  <a:cubicBezTo>
                    <a:pt x="79" y="117"/>
                    <a:pt x="83" y="115"/>
                    <a:pt x="86" y="111"/>
                  </a:cubicBezTo>
                  <a:cubicBezTo>
                    <a:pt x="89"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1" name="Freeform 22"/>
            <p:cNvSpPr>
              <a:spLocks noEditPoints="1"/>
            </p:cNvSpPr>
            <p:nvPr/>
          </p:nvSpPr>
          <p:spPr bwMode="invGray">
            <a:xfrm>
              <a:off x="11749418" y="6194270"/>
              <a:ext cx="70517" cy="246255"/>
            </a:xfrm>
            <a:custGeom>
              <a:avLst/>
              <a:gdLst/>
              <a:ahLst/>
              <a:cxnLst>
                <a:cxn ang="0">
                  <a:pos x="74" y="238"/>
                </a:cxn>
                <a:cxn ang="0">
                  <a:pos x="63" y="261"/>
                </a:cxn>
                <a:cxn ang="0">
                  <a:pos x="45" y="276"/>
                </a:cxn>
                <a:cxn ang="0">
                  <a:pos x="19" y="282"/>
                </a:cxn>
                <a:cxn ang="0">
                  <a:pos x="14" y="281"/>
                </a:cxn>
                <a:cxn ang="0">
                  <a:pos x="9" y="280"/>
                </a:cxn>
                <a:cxn ang="0">
                  <a:pos x="4" y="279"/>
                </a:cxn>
                <a:cxn ang="0">
                  <a:pos x="0" y="278"/>
                </a:cxn>
                <a:cxn ang="0">
                  <a:pos x="0" y="250"/>
                </a:cxn>
                <a:cxn ang="0">
                  <a:pos x="9" y="254"/>
                </a:cxn>
                <a:cxn ang="0">
                  <a:pos x="18" y="255"/>
                </a:cxn>
                <a:cxn ang="0">
                  <a:pos x="28" y="253"/>
                </a:cxn>
                <a:cxn ang="0">
                  <a:pos x="37" y="246"/>
                </a:cxn>
                <a:cxn ang="0">
                  <a:pos x="43" y="232"/>
                </a:cxn>
                <a:cxn ang="0">
                  <a:pos x="45" y="213"/>
                </a:cxn>
                <a:cxn ang="0">
                  <a:pos x="45" y="70"/>
                </a:cxn>
                <a:cxn ang="0">
                  <a:pos x="77" y="70"/>
                </a:cxn>
                <a:cxn ang="0">
                  <a:pos x="77" y="209"/>
                </a:cxn>
                <a:cxn ang="0">
                  <a:pos x="74" y="238"/>
                </a:cxn>
                <a:cxn ang="0">
                  <a:pos x="81" y="20"/>
                </a:cxn>
                <a:cxn ang="0">
                  <a:pos x="80" y="27"/>
                </a:cxn>
                <a:cxn ang="0">
                  <a:pos x="76" y="33"/>
                </a:cxn>
                <a:cxn ang="0">
                  <a:pos x="69" y="37"/>
                </a:cxn>
                <a:cxn ang="0">
                  <a:pos x="61" y="38"/>
                </a:cxn>
                <a:cxn ang="0">
                  <a:pos x="53" y="37"/>
                </a:cxn>
                <a:cxn ang="0">
                  <a:pos x="47" y="33"/>
                </a:cxn>
                <a:cxn ang="0">
                  <a:pos x="43" y="27"/>
                </a:cxn>
                <a:cxn ang="0">
                  <a:pos x="42" y="20"/>
                </a:cxn>
                <a:cxn ang="0">
                  <a:pos x="43" y="12"/>
                </a:cxn>
                <a:cxn ang="0">
                  <a:pos x="47" y="6"/>
                </a:cxn>
                <a:cxn ang="0">
                  <a:pos x="54" y="2"/>
                </a:cxn>
                <a:cxn ang="0">
                  <a:pos x="61" y="0"/>
                </a:cxn>
                <a:cxn ang="0">
                  <a:pos x="69" y="2"/>
                </a:cxn>
                <a:cxn ang="0">
                  <a:pos x="76" y="6"/>
                </a:cxn>
                <a:cxn ang="0">
                  <a:pos x="80" y="12"/>
                </a:cxn>
                <a:cxn ang="0">
                  <a:pos x="81" y="20"/>
                </a:cxn>
              </a:cxnLst>
              <a:rect l="0" t="0" r="r" b="b"/>
              <a:pathLst>
                <a:path w="81" h="282">
                  <a:moveTo>
                    <a:pt x="74" y="238"/>
                  </a:moveTo>
                  <a:cubicBezTo>
                    <a:pt x="71" y="247"/>
                    <a:pt x="68" y="255"/>
                    <a:pt x="63" y="261"/>
                  </a:cubicBezTo>
                  <a:cubicBezTo>
                    <a:pt x="58" y="268"/>
                    <a:pt x="52" y="273"/>
                    <a:pt x="45" y="276"/>
                  </a:cubicBezTo>
                  <a:cubicBezTo>
                    <a:pt x="37" y="280"/>
                    <a:pt x="29" y="282"/>
                    <a:pt x="19" y="282"/>
                  </a:cubicBezTo>
                  <a:cubicBezTo>
                    <a:pt x="18" y="282"/>
                    <a:pt x="16" y="282"/>
                    <a:pt x="14" y="281"/>
                  </a:cubicBezTo>
                  <a:cubicBezTo>
                    <a:pt x="12" y="281"/>
                    <a:pt x="11" y="281"/>
                    <a:pt x="9" y="280"/>
                  </a:cubicBezTo>
                  <a:cubicBezTo>
                    <a:pt x="7" y="280"/>
                    <a:pt x="6" y="280"/>
                    <a:pt x="4" y="279"/>
                  </a:cubicBezTo>
                  <a:cubicBezTo>
                    <a:pt x="2" y="279"/>
                    <a:pt x="1" y="278"/>
                    <a:pt x="0" y="278"/>
                  </a:cubicBezTo>
                  <a:cubicBezTo>
                    <a:pt x="0" y="250"/>
                    <a:pt x="0" y="250"/>
                    <a:pt x="0" y="250"/>
                  </a:cubicBezTo>
                  <a:cubicBezTo>
                    <a:pt x="2" y="251"/>
                    <a:pt x="5" y="252"/>
                    <a:pt x="9" y="254"/>
                  </a:cubicBezTo>
                  <a:cubicBezTo>
                    <a:pt x="12" y="255"/>
                    <a:pt x="15" y="255"/>
                    <a:pt x="18" y="255"/>
                  </a:cubicBezTo>
                  <a:cubicBezTo>
                    <a:pt x="22" y="255"/>
                    <a:pt x="25" y="255"/>
                    <a:pt x="28" y="253"/>
                  </a:cubicBezTo>
                  <a:cubicBezTo>
                    <a:pt x="32" y="251"/>
                    <a:pt x="34" y="249"/>
                    <a:pt x="37" y="246"/>
                  </a:cubicBezTo>
                  <a:cubicBezTo>
                    <a:pt x="39" y="242"/>
                    <a:pt x="41" y="238"/>
                    <a:pt x="43" y="232"/>
                  </a:cubicBezTo>
                  <a:cubicBezTo>
                    <a:pt x="44" y="227"/>
                    <a:pt x="45" y="220"/>
                    <a:pt x="45" y="213"/>
                  </a:cubicBezTo>
                  <a:cubicBezTo>
                    <a:pt x="45" y="70"/>
                    <a:pt x="45" y="70"/>
                    <a:pt x="45" y="70"/>
                  </a:cubicBezTo>
                  <a:cubicBezTo>
                    <a:pt x="77" y="70"/>
                    <a:pt x="77" y="70"/>
                    <a:pt x="77" y="70"/>
                  </a:cubicBezTo>
                  <a:cubicBezTo>
                    <a:pt x="77" y="209"/>
                    <a:pt x="77" y="209"/>
                    <a:pt x="77" y="209"/>
                  </a:cubicBezTo>
                  <a:cubicBezTo>
                    <a:pt x="77" y="220"/>
                    <a:pt x="76" y="229"/>
                    <a:pt x="74" y="238"/>
                  </a:cubicBezTo>
                  <a:close/>
                  <a:moveTo>
                    <a:pt x="81" y="20"/>
                  </a:moveTo>
                  <a:cubicBezTo>
                    <a:pt x="81" y="22"/>
                    <a:pt x="81" y="24"/>
                    <a:pt x="80" y="27"/>
                  </a:cubicBezTo>
                  <a:cubicBezTo>
                    <a:pt x="79" y="29"/>
                    <a:pt x="77" y="31"/>
                    <a:pt x="76" y="33"/>
                  </a:cubicBezTo>
                  <a:cubicBezTo>
                    <a:pt x="74" y="34"/>
                    <a:pt x="72" y="36"/>
                    <a:pt x="69" y="37"/>
                  </a:cubicBezTo>
                  <a:cubicBezTo>
                    <a:pt x="67" y="38"/>
                    <a:pt x="64" y="38"/>
                    <a:pt x="61" y="38"/>
                  </a:cubicBezTo>
                  <a:cubicBezTo>
                    <a:pt x="59" y="38"/>
                    <a:pt x="56" y="38"/>
                    <a:pt x="53" y="37"/>
                  </a:cubicBezTo>
                  <a:cubicBezTo>
                    <a:pt x="51" y="36"/>
                    <a:pt x="49" y="34"/>
                    <a:pt x="47" y="33"/>
                  </a:cubicBezTo>
                  <a:cubicBezTo>
                    <a:pt x="45" y="31"/>
                    <a:pt x="44" y="29"/>
                    <a:pt x="43" y="27"/>
                  </a:cubicBezTo>
                  <a:cubicBezTo>
                    <a:pt x="42" y="24"/>
                    <a:pt x="42" y="22"/>
                    <a:pt x="42" y="20"/>
                  </a:cubicBezTo>
                  <a:cubicBezTo>
                    <a:pt x="42" y="17"/>
                    <a:pt x="42" y="14"/>
                    <a:pt x="43" y="12"/>
                  </a:cubicBezTo>
                  <a:cubicBezTo>
                    <a:pt x="44" y="10"/>
                    <a:pt x="46" y="8"/>
                    <a:pt x="47" y="6"/>
                  </a:cubicBezTo>
                  <a:cubicBezTo>
                    <a:pt x="49" y="4"/>
                    <a:pt x="51" y="3"/>
                    <a:pt x="54" y="2"/>
                  </a:cubicBezTo>
                  <a:cubicBezTo>
                    <a:pt x="56" y="1"/>
                    <a:pt x="59" y="0"/>
                    <a:pt x="61" y="0"/>
                  </a:cubicBezTo>
                  <a:cubicBezTo>
                    <a:pt x="64" y="0"/>
                    <a:pt x="67" y="1"/>
                    <a:pt x="69" y="2"/>
                  </a:cubicBezTo>
                  <a:cubicBezTo>
                    <a:pt x="72" y="3"/>
                    <a:pt x="74" y="4"/>
                    <a:pt x="76" y="6"/>
                  </a:cubicBezTo>
                  <a:cubicBezTo>
                    <a:pt x="77" y="8"/>
                    <a:pt x="79" y="10"/>
                    <a:pt x="80" y="12"/>
                  </a:cubicBezTo>
                  <a:cubicBezTo>
                    <a:pt x="81" y="14"/>
                    <a:pt x="81" y="17"/>
                    <a:pt x="81"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2" name="Freeform 23"/>
            <p:cNvSpPr>
              <a:spLocks noEditPoints="1"/>
            </p:cNvSpPr>
            <p:nvPr/>
          </p:nvSpPr>
          <p:spPr bwMode="invGray">
            <a:xfrm>
              <a:off x="11846886" y="6194270"/>
              <a:ext cx="35074" cy="186814"/>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10" y="36"/>
                    <a:pt x="7"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64" name="Rectangle 263"/>
          <p:cNvSpPr/>
          <p:nvPr/>
        </p:nvSpPr>
        <p:spPr>
          <a:xfrm>
            <a:off x="3048014"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65" name="Group 264"/>
          <p:cNvGrpSpPr/>
          <p:nvPr/>
        </p:nvGrpSpPr>
        <p:grpSpPr>
          <a:xfrm>
            <a:off x="3221629" y="4386671"/>
            <a:ext cx="616180" cy="190309"/>
            <a:chOff x="1471737" y="6192453"/>
            <a:chExt cx="841520" cy="260991"/>
          </a:xfrm>
          <a:solidFill>
            <a:srgbClr val="FFFFFF"/>
          </a:solidFill>
          <a:effectLst/>
        </p:grpSpPr>
        <p:sp>
          <p:nvSpPr>
            <p:cNvPr id="266" name="Freeform 20"/>
            <p:cNvSpPr>
              <a:spLocks noEditPoints="1"/>
            </p:cNvSpPr>
            <p:nvPr/>
          </p:nvSpPr>
          <p:spPr bwMode="invGray">
            <a:xfrm>
              <a:off x="1471737" y="6192453"/>
              <a:ext cx="132645" cy="207734"/>
            </a:xfrm>
            <a:custGeom>
              <a:avLst/>
              <a:gdLst/>
              <a:ahLst/>
              <a:cxnLst>
                <a:cxn ang="0">
                  <a:pos x="170" y="163"/>
                </a:cxn>
                <a:cxn ang="0">
                  <a:pos x="162" y="205"/>
                </a:cxn>
                <a:cxn ang="0">
                  <a:pos x="140" y="238"/>
                </a:cxn>
                <a:cxn ang="0">
                  <a:pos x="105" y="259"/>
                </a:cxn>
                <a:cxn ang="0">
                  <a:pos x="60" y="266"/>
                </a:cxn>
                <a:cxn ang="0">
                  <a:pos x="0" y="266"/>
                </a:cxn>
                <a:cxn ang="0">
                  <a:pos x="0" y="65"/>
                </a:cxn>
                <a:cxn ang="0">
                  <a:pos x="62" y="65"/>
                </a:cxn>
                <a:cxn ang="0">
                  <a:pos x="143" y="90"/>
                </a:cxn>
                <a:cxn ang="0">
                  <a:pos x="170" y="163"/>
                </a:cxn>
                <a:cxn ang="0">
                  <a:pos x="84" y="46"/>
                </a:cxn>
                <a:cxn ang="0">
                  <a:pos x="56" y="46"/>
                </a:cxn>
                <a:cxn ang="0">
                  <a:pos x="25" y="0"/>
                </a:cxn>
                <a:cxn ang="0">
                  <a:pos x="46" y="0"/>
                </a:cxn>
                <a:cxn ang="0">
                  <a:pos x="70" y="30"/>
                </a:cxn>
                <a:cxn ang="0">
                  <a:pos x="92" y="0"/>
                </a:cxn>
                <a:cxn ang="0">
                  <a:pos x="114" y="0"/>
                </a:cxn>
                <a:cxn ang="0">
                  <a:pos x="84" y="46"/>
                </a:cxn>
                <a:cxn ang="0">
                  <a:pos x="134" y="164"/>
                </a:cxn>
                <a:cxn ang="0">
                  <a:pos x="129" y="134"/>
                </a:cxn>
                <a:cxn ang="0">
                  <a:pos x="115" y="112"/>
                </a:cxn>
                <a:cxn ang="0">
                  <a:pos x="92" y="98"/>
                </a:cxn>
                <a:cxn ang="0">
                  <a:pos x="60" y="94"/>
                </a:cxn>
                <a:cxn ang="0">
                  <a:pos x="33" y="94"/>
                </a:cxn>
                <a:cxn ang="0">
                  <a:pos x="33" y="237"/>
                </a:cxn>
                <a:cxn ang="0">
                  <a:pos x="60" y="237"/>
                </a:cxn>
                <a:cxn ang="0">
                  <a:pos x="92" y="232"/>
                </a:cxn>
                <a:cxn ang="0">
                  <a:pos x="115" y="217"/>
                </a:cxn>
                <a:cxn ang="0">
                  <a:pos x="129" y="194"/>
                </a:cxn>
                <a:cxn ang="0">
                  <a:pos x="134" y="164"/>
                </a:cxn>
              </a:cxnLst>
              <a:rect l="0" t="0" r="r" b="b"/>
              <a:pathLst>
                <a:path w="170" h="266">
                  <a:moveTo>
                    <a:pt x="170" y="163"/>
                  </a:moveTo>
                  <a:cubicBezTo>
                    <a:pt x="170" y="178"/>
                    <a:pt x="167" y="193"/>
                    <a:pt x="162" y="205"/>
                  </a:cubicBezTo>
                  <a:cubicBezTo>
                    <a:pt x="157" y="218"/>
                    <a:pt x="149" y="229"/>
                    <a:pt x="140" y="238"/>
                  </a:cubicBezTo>
                  <a:cubicBezTo>
                    <a:pt x="130" y="247"/>
                    <a:pt x="119" y="254"/>
                    <a:pt x="105" y="259"/>
                  </a:cubicBezTo>
                  <a:cubicBezTo>
                    <a:pt x="92" y="264"/>
                    <a:pt x="77" y="266"/>
                    <a:pt x="60" y="266"/>
                  </a:cubicBezTo>
                  <a:cubicBezTo>
                    <a:pt x="0" y="266"/>
                    <a:pt x="0" y="266"/>
                    <a:pt x="0" y="266"/>
                  </a:cubicBezTo>
                  <a:cubicBezTo>
                    <a:pt x="0" y="65"/>
                    <a:pt x="0" y="65"/>
                    <a:pt x="0" y="65"/>
                  </a:cubicBezTo>
                  <a:cubicBezTo>
                    <a:pt x="62" y="65"/>
                    <a:pt x="62" y="65"/>
                    <a:pt x="62" y="65"/>
                  </a:cubicBezTo>
                  <a:cubicBezTo>
                    <a:pt x="98" y="65"/>
                    <a:pt x="125" y="73"/>
                    <a:pt x="143" y="90"/>
                  </a:cubicBezTo>
                  <a:cubicBezTo>
                    <a:pt x="161" y="106"/>
                    <a:pt x="170" y="131"/>
                    <a:pt x="170" y="163"/>
                  </a:cubicBezTo>
                  <a:close/>
                  <a:moveTo>
                    <a:pt x="84" y="46"/>
                  </a:moveTo>
                  <a:cubicBezTo>
                    <a:pt x="56" y="46"/>
                    <a:pt x="56" y="46"/>
                    <a:pt x="56" y="46"/>
                  </a:cubicBezTo>
                  <a:cubicBezTo>
                    <a:pt x="25" y="0"/>
                    <a:pt x="25" y="0"/>
                    <a:pt x="25" y="0"/>
                  </a:cubicBezTo>
                  <a:cubicBezTo>
                    <a:pt x="46" y="0"/>
                    <a:pt x="46" y="0"/>
                    <a:pt x="46" y="0"/>
                  </a:cubicBezTo>
                  <a:cubicBezTo>
                    <a:pt x="70" y="30"/>
                    <a:pt x="70" y="30"/>
                    <a:pt x="70" y="30"/>
                  </a:cubicBezTo>
                  <a:cubicBezTo>
                    <a:pt x="92" y="0"/>
                    <a:pt x="92" y="0"/>
                    <a:pt x="92" y="0"/>
                  </a:cubicBezTo>
                  <a:cubicBezTo>
                    <a:pt x="114" y="0"/>
                    <a:pt x="114" y="0"/>
                    <a:pt x="114" y="0"/>
                  </a:cubicBezTo>
                  <a:lnTo>
                    <a:pt x="84" y="46"/>
                  </a:lnTo>
                  <a:close/>
                  <a:moveTo>
                    <a:pt x="134" y="164"/>
                  </a:moveTo>
                  <a:cubicBezTo>
                    <a:pt x="134" y="152"/>
                    <a:pt x="133" y="142"/>
                    <a:pt x="129" y="134"/>
                  </a:cubicBezTo>
                  <a:cubicBezTo>
                    <a:pt x="126" y="125"/>
                    <a:pt x="122" y="118"/>
                    <a:pt x="115" y="112"/>
                  </a:cubicBezTo>
                  <a:cubicBezTo>
                    <a:pt x="109" y="106"/>
                    <a:pt x="101" y="101"/>
                    <a:pt x="92" y="98"/>
                  </a:cubicBezTo>
                  <a:cubicBezTo>
                    <a:pt x="83" y="95"/>
                    <a:pt x="72" y="94"/>
                    <a:pt x="60" y="94"/>
                  </a:cubicBezTo>
                  <a:cubicBezTo>
                    <a:pt x="33" y="94"/>
                    <a:pt x="33" y="94"/>
                    <a:pt x="33" y="94"/>
                  </a:cubicBezTo>
                  <a:cubicBezTo>
                    <a:pt x="33" y="237"/>
                    <a:pt x="33" y="237"/>
                    <a:pt x="33" y="237"/>
                  </a:cubicBezTo>
                  <a:cubicBezTo>
                    <a:pt x="60" y="237"/>
                    <a:pt x="60" y="237"/>
                    <a:pt x="60" y="237"/>
                  </a:cubicBezTo>
                  <a:cubicBezTo>
                    <a:pt x="72" y="237"/>
                    <a:pt x="83" y="236"/>
                    <a:pt x="92" y="232"/>
                  </a:cubicBezTo>
                  <a:cubicBezTo>
                    <a:pt x="101" y="229"/>
                    <a:pt x="109" y="224"/>
                    <a:pt x="115" y="217"/>
                  </a:cubicBezTo>
                  <a:cubicBezTo>
                    <a:pt x="121" y="211"/>
                    <a:pt x="126" y="203"/>
                    <a:pt x="129" y="194"/>
                  </a:cubicBezTo>
                  <a:cubicBezTo>
                    <a:pt x="133" y="185"/>
                    <a:pt x="134" y="175"/>
                    <a:pt x="134" y="16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7" name="Freeform 21"/>
            <p:cNvSpPr>
              <a:spLocks noEditPoints="1"/>
            </p:cNvSpPr>
            <p:nvPr/>
          </p:nvSpPr>
          <p:spPr bwMode="invGray">
            <a:xfrm>
              <a:off x="1616291" y="6285404"/>
              <a:ext cx="94274" cy="117760"/>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8" name="Freeform 22"/>
            <p:cNvSpPr>
              <a:spLocks/>
            </p:cNvSpPr>
            <p:nvPr/>
          </p:nvSpPr>
          <p:spPr bwMode="invGray">
            <a:xfrm>
              <a:off x="1735043" y="6233801"/>
              <a:ext cx="102875" cy="16638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9" name="Freeform 23"/>
            <p:cNvSpPr>
              <a:spLocks/>
            </p:cNvSpPr>
            <p:nvPr/>
          </p:nvSpPr>
          <p:spPr bwMode="invGray">
            <a:xfrm>
              <a:off x="1847510" y="6287720"/>
              <a:ext cx="99897" cy="115445"/>
            </a:xfrm>
            <a:custGeom>
              <a:avLst/>
              <a:gdLst/>
              <a:ahLst/>
              <a:cxnLst>
                <a:cxn ang="0">
                  <a:pos x="95" y="144"/>
                </a:cxn>
                <a:cxn ang="0">
                  <a:pos x="95" y="123"/>
                </a:cxn>
                <a:cxn ang="0">
                  <a:pos x="95" y="123"/>
                </a:cxn>
                <a:cxn ang="0">
                  <a:pos x="88" y="132"/>
                </a:cxn>
                <a:cxn ang="0">
                  <a:pos x="78" y="140"/>
                </a:cxn>
                <a:cxn ang="0">
                  <a:pos x="66" y="146"/>
                </a:cxn>
                <a:cxn ang="0">
                  <a:pos x="51" y="148"/>
                </a:cxn>
                <a:cxn ang="0">
                  <a:pos x="13" y="133"/>
                </a:cxn>
                <a:cxn ang="0">
                  <a:pos x="0" y="88"/>
                </a:cxn>
                <a:cxn ang="0">
                  <a:pos x="0" y="0"/>
                </a:cxn>
                <a:cxn ang="0">
                  <a:pos x="33" y="0"/>
                </a:cxn>
                <a:cxn ang="0">
                  <a:pos x="33" y="84"/>
                </a:cxn>
                <a:cxn ang="0">
                  <a:pos x="35" y="101"/>
                </a:cxn>
                <a:cxn ang="0">
                  <a:pos x="41" y="113"/>
                </a:cxn>
                <a:cxn ang="0">
                  <a:pos x="50" y="119"/>
                </a:cxn>
                <a:cxn ang="0">
                  <a:pos x="63"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8"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0" y="119"/>
                  </a:cubicBezTo>
                  <a:cubicBezTo>
                    <a:pt x="54" y="120"/>
                    <a:pt x="58" y="121"/>
                    <a:pt x="63" y="121"/>
                  </a:cubicBezTo>
                  <a:cubicBezTo>
                    <a:pt x="67" y="121"/>
                    <a:pt x="71" y="120"/>
                    <a:pt x="75" y="119"/>
                  </a:cubicBezTo>
                  <a:cubicBezTo>
                    <a:pt x="79" y="117"/>
                    <a:pt x="83" y="115"/>
                    <a:pt x="86" y="111"/>
                  </a:cubicBezTo>
                  <a:cubicBezTo>
                    <a:pt x="89"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0" name="Freeform 24"/>
            <p:cNvSpPr>
              <a:spLocks noEditPoints="1"/>
            </p:cNvSpPr>
            <p:nvPr/>
          </p:nvSpPr>
          <p:spPr bwMode="invGray">
            <a:xfrm>
              <a:off x="1942115" y="6232809"/>
              <a:ext cx="63180" cy="220635"/>
            </a:xfrm>
            <a:custGeom>
              <a:avLst/>
              <a:gdLst/>
              <a:ahLst/>
              <a:cxnLst>
                <a:cxn ang="0">
                  <a:pos x="74" y="238"/>
                </a:cxn>
                <a:cxn ang="0">
                  <a:pos x="63" y="261"/>
                </a:cxn>
                <a:cxn ang="0">
                  <a:pos x="45" y="276"/>
                </a:cxn>
                <a:cxn ang="0">
                  <a:pos x="19" y="282"/>
                </a:cxn>
                <a:cxn ang="0">
                  <a:pos x="14" y="281"/>
                </a:cxn>
                <a:cxn ang="0">
                  <a:pos x="9" y="280"/>
                </a:cxn>
                <a:cxn ang="0">
                  <a:pos x="4" y="279"/>
                </a:cxn>
                <a:cxn ang="0">
                  <a:pos x="0" y="278"/>
                </a:cxn>
                <a:cxn ang="0">
                  <a:pos x="0" y="250"/>
                </a:cxn>
                <a:cxn ang="0">
                  <a:pos x="9" y="254"/>
                </a:cxn>
                <a:cxn ang="0">
                  <a:pos x="18" y="255"/>
                </a:cxn>
                <a:cxn ang="0">
                  <a:pos x="28" y="253"/>
                </a:cxn>
                <a:cxn ang="0">
                  <a:pos x="37" y="246"/>
                </a:cxn>
                <a:cxn ang="0">
                  <a:pos x="43" y="232"/>
                </a:cxn>
                <a:cxn ang="0">
                  <a:pos x="45" y="213"/>
                </a:cxn>
                <a:cxn ang="0">
                  <a:pos x="45" y="70"/>
                </a:cxn>
                <a:cxn ang="0">
                  <a:pos x="77" y="70"/>
                </a:cxn>
                <a:cxn ang="0">
                  <a:pos x="77" y="209"/>
                </a:cxn>
                <a:cxn ang="0">
                  <a:pos x="74" y="238"/>
                </a:cxn>
                <a:cxn ang="0">
                  <a:pos x="81" y="20"/>
                </a:cxn>
                <a:cxn ang="0">
                  <a:pos x="80" y="27"/>
                </a:cxn>
                <a:cxn ang="0">
                  <a:pos x="76" y="33"/>
                </a:cxn>
                <a:cxn ang="0">
                  <a:pos x="69" y="37"/>
                </a:cxn>
                <a:cxn ang="0">
                  <a:pos x="61" y="38"/>
                </a:cxn>
                <a:cxn ang="0">
                  <a:pos x="53" y="37"/>
                </a:cxn>
                <a:cxn ang="0">
                  <a:pos x="47" y="33"/>
                </a:cxn>
                <a:cxn ang="0">
                  <a:pos x="43" y="27"/>
                </a:cxn>
                <a:cxn ang="0">
                  <a:pos x="42" y="20"/>
                </a:cxn>
                <a:cxn ang="0">
                  <a:pos x="43" y="12"/>
                </a:cxn>
                <a:cxn ang="0">
                  <a:pos x="47" y="6"/>
                </a:cxn>
                <a:cxn ang="0">
                  <a:pos x="54" y="2"/>
                </a:cxn>
                <a:cxn ang="0">
                  <a:pos x="61" y="0"/>
                </a:cxn>
                <a:cxn ang="0">
                  <a:pos x="69" y="2"/>
                </a:cxn>
                <a:cxn ang="0">
                  <a:pos x="76" y="6"/>
                </a:cxn>
                <a:cxn ang="0">
                  <a:pos x="80" y="12"/>
                </a:cxn>
                <a:cxn ang="0">
                  <a:pos x="81" y="20"/>
                </a:cxn>
              </a:cxnLst>
              <a:rect l="0" t="0" r="r" b="b"/>
              <a:pathLst>
                <a:path w="81" h="282">
                  <a:moveTo>
                    <a:pt x="74" y="238"/>
                  </a:moveTo>
                  <a:cubicBezTo>
                    <a:pt x="71" y="247"/>
                    <a:pt x="68" y="255"/>
                    <a:pt x="63" y="261"/>
                  </a:cubicBezTo>
                  <a:cubicBezTo>
                    <a:pt x="58" y="268"/>
                    <a:pt x="52" y="273"/>
                    <a:pt x="45" y="276"/>
                  </a:cubicBezTo>
                  <a:cubicBezTo>
                    <a:pt x="37" y="280"/>
                    <a:pt x="29" y="282"/>
                    <a:pt x="19" y="282"/>
                  </a:cubicBezTo>
                  <a:cubicBezTo>
                    <a:pt x="18" y="282"/>
                    <a:pt x="16" y="282"/>
                    <a:pt x="14" y="281"/>
                  </a:cubicBezTo>
                  <a:cubicBezTo>
                    <a:pt x="12" y="281"/>
                    <a:pt x="11" y="281"/>
                    <a:pt x="9" y="280"/>
                  </a:cubicBezTo>
                  <a:cubicBezTo>
                    <a:pt x="7" y="280"/>
                    <a:pt x="6" y="280"/>
                    <a:pt x="4" y="279"/>
                  </a:cubicBezTo>
                  <a:cubicBezTo>
                    <a:pt x="2" y="279"/>
                    <a:pt x="1" y="278"/>
                    <a:pt x="0" y="278"/>
                  </a:cubicBezTo>
                  <a:cubicBezTo>
                    <a:pt x="0" y="250"/>
                    <a:pt x="0" y="250"/>
                    <a:pt x="0" y="250"/>
                  </a:cubicBezTo>
                  <a:cubicBezTo>
                    <a:pt x="2" y="251"/>
                    <a:pt x="5" y="252"/>
                    <a:pt x="9" y="254"/>
                  </a:cubicBezTo>
                  <a:cubicBezTo>
                    <a:pt x="12" y="255"/>
                    <a:pt x="15" y="255"/>
                    <a:pt x="18" y="255"/>
                  </a:cubicBezTo>
                  <a:cubicBezTo>
                    <a:pt x="22" y="255"/>
                    <a:pt x="25" y="255"/>
                    <a:pt x="28" y="253"/>
                  </a:cubicBezTo>
                  <a:cubicBezTo>
                    <a:pt x="32" y="251"/>
                    <a:pt x="34" y="249"/>
                    <a:pt x="37" y="246"/>
                  </a:cubicBezTo>
                  <a:cubicBezTo>
                    <a:pt x="39" y="242"/>
                    <a:pt x="41" y="238"/>
                    <a:pt x="43" y="232"/>
                  </a:cubicBezTo>
                  <a:cubicBezTo>
                    <a:pt x="44" y="227"/>
                    <a:pt x="45" y="220"/>
                    <a:pt x="45" y="213"/>
                  </a:cubicBezTo>
                  <a:cubicBezTo>
                    <a:pt x="45" y="70"/>
                    <a:pt x="45" y="70"/>
                    <a:pt x="45" y="70"/>
                  </a:cubicBezTo>
                  <a:cubicBezTo>
                    <a:pt x="77" y="70"/>
                    <a:pt x="77" y="70"/>
                    <a:pt x="77" y="70"/>
                  </a:cubicBezTo>
                  <a:cubicBezTo>
                    <a:pt x="77" y="209"/>
                    <a:pt x="77" y="209"/>
                    <a:pt x="77" y="209"/>
                  </a:cubicBezTo>
                  <a:cubicBezTo>
                    <a:pt x="77" y="220"/>
                    <a:pt x="76" y="229"/>
                    <a:pt x="74" y="238"/>
                  </a:cubicBezTo>
                  <a:close/>
                  <a:moveTo>
                    <a:pt x="81" y="20"/>
                  </a:moveTo>
                  <a:cubicBezTo>
                    <a:pt x="81" y="22"/>
                    <a:pt x="81" y="24"/>
                    <a:pt x="80" y="27"/>
                  </a:cubicBezTo>
                  <a:cubicBezTo>
                    <a:pt x="79" y="29"/>
                    <a:pt x="77" y="31"/>
                    <a:pt x="76" y="33"/>
                  </a:cubicBezTo>
                  <a:cubicBezTo>
                    <a:pt x="74" y="34"/>
                    <a:pt x="72" y="36"/>
                    <a:pt x="69" y="37"/>
                  </a:cubicBezTo>
                  <a:cubicBezTo>
                    <a:pt x="67" y="38"/>
                    <a:pt x="64" y="38"/>
                    <a:pt x="61" y="38"/>
                  </a:cubicBezTo>
                  <a:cubicBezTo>
                    <a:pt x="59" y="38"/>
                    <a:pt x="56" y="38"/>
                    <a:pt x="53" y="37"/>
                  </a:cubicBezTo>
                  <a:cubicBezTo>
                    <a:pt x="51" y="36"/>
                    <a:pt x="49" y="34"/>
                    <a:pt x="47" y="33"/>
                  </a:cubicBezTo>
                  <a:cubicBezTo>
                    <a:pt x="45" y="31"/>
                    <a:pt x="44" y="29"/>
                    <a:pt x="43" y="27"/>
                  </a:cubicBezTo>
                  <a:cubicBezTo>
                    <a:pt x="42" y="24"/>
                    <a:pt x="42" y="22"/>
                    <a:pt x="42" y="20"/>
                  </a:cubicBezTo>
                  <a:cubicBezTo>
                    <a:pt x="42" y="17"/>
                    <a:pt x="42" y="14"/>
                    <a:pt x="43" y="12"/>
                  </a:cubicBezTo>
                  <a:cubicBezTo>
                    <a:pt x="44" y="10"/>
                    <a:pt x="46" y="8"/>
                    <a:pt x="47" y="6"/>
                  </a:cubicBezTo>
                  <a:cubicBezTo>
                    <a:pt x="49" y="4"/>
                    <a:pt x="51" y="3"/>
                    <a:pt x="54" y="2"/>
                  </a:cubicBezTo>
                  <a:cubicBezTo>
                    <a:pt x="56" y="1"/>
                    <a:pt x="59" y="0"/>
                    <a:pt x="61" y="0"/>
                  </a:cubicBezTo>
                  <a:cubicBezTo>
                    <a:pt x="64" y="0"/>
                    <a:pt x="67" y="1"/>
                    <a:pt x="69" y="2"/>
                  </a:cubicBezTo>
                  <a:cubicBezTo>
                    <a:pt x="72" y="3"/>
                    <a:pt x="74" y="4"/>
                    <a:pt x="76" y="6"/>
                  </a:cubicBezTo>
                  <a:cubicBezTo>
                    <a:pt x="77" y="8"/>
                    <a:pt x="79" y="10"/>
                    <a:pt x="80" y="12"/>
                  </a:cubicBezTo>
                  <a:cubicBezTo>
                    <a:pt x="81" y="14"/>
                    <a:pt x="81" y="17"/>
                    <a:pt x="81"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1" name="Freeform 25"/>
            <p:cNvSpPr>
              <a:spLocks noEditPoints="1"/>
            </p:cNvSpPr>
            <p:nvPr/>
          </p:nvSpPr>
          <p:spPr bwMode="invGray">
            <a:xfrm>
              <a:off x="2024150" y="6285404"/>
              <a:ext cx="102213" cy="117760"/>
            </a:xfrm>
            <a:custGeom>
              <a:avLst/>
              <a:gdLst/>
              <a:ahLst/>
              <a:cxnLst>
                <a:cxn ang="0">
                  <a:pos x="33" y="85"/>
                </a:cxn>
                <a:cxn ang="0">
                  <a:pos x="45" y="115"/>
                </a:cxn>
                <a:cxn ang="0">
                  <a:pos x="76" y="125"/>
                </a:cxn>
                <a:cxn ang="0">
                  <a:pos x="100" y="121"/>
                </a:cxn>
                <a:cxn ang="0">
                  <a:pos x="119" y="111"/>
                </a:cxn>
                <a:cxn ang="0">
                  <a:pos x="119" y="139"/>
                </a:cxn>
                <a:cxn ang="0">
                  <a:pos x="112" y="143"/>
                </a:cxn>
                <a:cxn ang="0">
                  <a:pos x="100" y="146"/>
                </a:cxn>
                <a:cxn ang="0">
                  <a:pos x="86" y="149"/>
                </a:cxn>
                <a:cxn ang="0">
                  <a:pos x="68" y="151"/>
                </a:cxn>
                <a:cxn ang="0">
                  <a:pos x="40" y="146"/>
                </a:cxn>
                <a:cxn ang="0">
                  <a:pos x="18" y="132"/>
                </a:cxn>
                <a:cxn ang="0">
                  <a:pos x="4"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8" y="60"/>
                </a:cxn>
                <a:cxn ang="0">
                  <a:pos x="97" y="46"/>
                </a:cxn>
              </a:cxnLst>
              <a:rect l="0" t="0" r="r" b="b"/>
              <a:pathLst>
                <a:path w="131" h="151">
                  <a:moveTo>
                    <a:pt x="33" y="85"/>
                  </a:moveTo>
                  <a:cubicBezTo>
                    <a:pt x="34" y="98"/>
                    <a:pt x="38" y="108"/>
                    <a:pt x="45" y="115"/>
                  </a:cubicBezTo>
                  <a:cubicBezTo>
                    <a:pt x="52" y="122"/>
                    <a:pt x="63" y="125"/>
                    <a:pt x="76" y="125"/>
                  </a:cubicBezTo>
                  <a:cubicBezTo>
                    <a:pt x="84" y="125"/>
                    <a:pt x="92" y="124"/>
                    <a:pt x="100" y="121"/>
                  </a:cubicBezTo>
                  <a:cubicBezTo>
                    <a:pt x="107" y="119"/>
                    <a:pt x="114" y="115"/>
                    <a:pt x="119" y="111"/>
                  </a:cubicBezTo>
                  <a:cubicBezTo>
                    <a:pt x="119" y="139"/>
                    <a:pt x="119" y="139"/>
                    <a:pt x="119" y="139"/>
                  </a:cubicBezTo>
                  <a:cubicBezTo>
                    <a:pt x="117" y="140"/>
                    <a:pt x="115" y="141"/>
                    <a:pt x="112" y="143"/>
                  </a:cubicBezTo>
                  <a:cubicBezTo>
                    <a:pt x="108" y="144"/>
                    <a:pt x="105" y="145"/>
                    <a:pt x="100" y="146"/>
                  </a:cubicBezTo>
                  <a:cubicBezTo>
                    <a:pt x="96" y="148"/>
                    <a:pt x="91" y="149"/>
                    <a:pt x="86" y="149"/>
                  </a:cubicBezTo>
                  <a:cubicBezTo>
                    <a:pt x="80" y="150"/>
                    <a:pt x="74" y="151"/>
                    <a:pt x="68" y="151"/>
                  </a:cubicBezTo>
                  <a:cubicBezTo>
                    <a:pt x="58" y="151"/>
                    <a:pt x="48" y="149"/>
                    <a:pt x="40" y="146"/>
                  </a:cubicBezTo>
                  <a:cubicBezTo>
                    <a:pt x="31" y="143"/>
                    <a:pt x="24" y="138"/>
                    <a:pt x="18" y="132"/>
                  </a:cubicBezTo>
                  <a:cubicBezTo>
                    <a:pt x="12" y="125"/>
                    <a:pt x="8" y="118"/>
                    <a:pt x="4" y="108"/>
                  </a:cubicBezTo>
                  <a:cubicBezTo>
                    <a:pt x="1" y="99"/>
                    <a:pt x="0" y="89"/>
                    <a:pt x="0" y="77"/>
                  </a:cubicBezTo>
                  <a:cubicBezTo>
                    <a:pt x="0" y="63"/>
                    <a:pt x="2" y="52"/>
                    <a:pt x="6" y="42"/>
                  </a:cubicBezTo>
                  <a:cubicBezTo>
                    <a:pt x="10" y="33"/>
                    <a:pt x="15" y="25"/>
                    <a:pt x="22" y="18"/>
                  </a:cubicBezTo>
                  <a:cubicBezTo>
                    <a:pt x="28" y="12"/>
                    <a:pt x="36" y="7"/>
                    <a:pt x="44" y="4"/>
                  </a:cubicBezTo>
                  <a:cubicBezTo>
                    <a:pt x="52" y="1"/>
                    <a:pt x="60" y="0"/>
                    <a:pt x="68" y="0"/>
                  </a:cubicBezTo>
                  <a:cubicBezTo>
                    <a:pt x="78" y="0"/>
                    <a:pt x="88" y="2"/>
                    <a:pt x="96" y="5"/>
                  </a:cubicBezTo>
                  <a:cubicBezTo>
                    <a:pt x="103" y="8"/>
                    <a:pt x="110" y="13"/>
                    <a:pt x="115" y="19"/>
                  </a:cubicBezTo>
                  <a:cubicBezTo>
                    <a:pt x="120" y="25"/>
                    <a:pt x="124" y="32"/>
                    <a:pt x="127" y="41"/>
                  </a:cubicBezTo>
                  <a:cubicBezTo>
                    <a:pt x="129" y="49"/>
                    <a:pt x="131" y="59"/>
                    <a:pt x="131" y="69"/>
                  </a:cubicBezTo>
                  <a:cubicBezTo>
                    <a:pt x="131" y="85"/>
                    <a:pt x="131" y="85"/>
                    <a:pt x="131" y="85"/>
                  </a:cubicBezTo>
                  <a:lnTo>
                    <a:pt x="33" y="85"/>
                  </a:lnTo>
                  <a:close/>
                  <a:moveTo>
                    <a:pt x="97" y="46"/>
                  </a:moveTo>
                  <a:cubicBezTo>
                    <a:pt x="96" y="42"/>
                    <a:pt x="94" y="38"/>
                    <a:pt x="91" y="35"/>
                  </a:cubicBezTo>
                  <a:cubicBezTo>
                    <a:pt x="89" y="32"/>
                    <a:pt x="86" y="30"/>
                    <a:pt x="82" y="28"/>
                  </a:cubicBezTo>
                  <a:cubicBezTo>
                    <a:pt x="78" y="26"/>
                    <a:pt x="73" y="25"/>
                    <a:pt x="68" y="25"/>
                  </a:cubicBezTo>
                  <a:cubicBezTo>
                    <a:pt x="64" y="25"/>
                    <a:pt x="59" y="26"/>
                    <a:pt x="56" y="28"/>
                  </a:cubicBezTo>
                  <a:cubicBezTo>
                    <a:pt x="52" y="29"/>
                    <a:pt x="48" y="32"/>
                    <a:pt x="45" y="35"/>
                  </a:cubicBezTo>
                  <a:cubicBezTo>
                    <a:pt x="42" y="38"/>
                    <a:pt x="39" y="42"/>
                    <a:pt x="37" y="46"/>
                  </a:cubicBezTo>
                  <a:cubicBezTo>
                    <a:pt x="35" y="50"/>
                    <a:pt x="34" y="55"/>
                    <a:pt x="33" y="60"/>
                  </a:cubicBezTo>
                  <a:cubicBezTo>
                    <a:pt x="98" y="60"/>
                    <a:pt x="98" y="60"/>
                    <a:pt x="98" y="60"/>
                  </a:cubicBezTo>
                  <a:cubicBezTo>
                    <a:pt x="98"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2" name="Freeform 26"/>
            <p:cNvSpPr>
              <a:spLocks/>
            </p:cNvSpPr>
            <p:nvPr/>
          </p:nvSpPr>
          <p:spPr bwMode="invGray">
            <a:xfrm>
              <a:off x="2145879" y="6285404"/>
              <a:ext cx="167378" cy="114783"/>
            </a:xfrm>
            <a:custGeom>
              <a:avLst/>
              <a:gdLst/>
              <a:ahLst/>
              <a:cxnLst>
                <a:cxn ang="0">
                  <a:pos x="182" y="147"/>
                </a:cxn>
                <a:cxn ang="0">
                  <a:pos x="182" y="66"/>
                </a:cxn>
                <a:cxn ang="0">
                  <a:pos x="180" y="46"/>
                </a:cxn>
                <a:cxn ang="0">
                  <a:pos x="174" y="34"/>
                </a:cxn>
                <a:cxn ang="0">
                  <a:pos x="165" y="28"/>
                </a:cxn>
                <a:cxn ang="0">
                  <a:pos x="153" y="26"/>
                </a:cxn>
                <a:cxn ang="0">
                  <a:pos x="141" y="30"/>
                </a:cxn>
                <a:cxn ang="0">
                  <a:pos x="132" y="38"/>
                </a:cxn>
                <a:cxn ang="0">
                  <a:pos x="125" y="51"/>
                </a:cxn>
                <a:cxn ang="0">
                  <a:pos x="123" y="66"/>
                </a:cxn>
                <a:cxn ang="0">
                  <a:pos x="123" y="147"/>
                </a:cxn>
                <a:cxn ang="0">
                  <a:pos x="91" y="147"/>
                </a:cxn>
                <a:cxn ang="0">
                  <a:pos x="91" y="63"/>
                </a:cxn>
                <a:cxn ang="0">
                  <a:pos x="89" y="46"/>
                </a:cxn>
                <a:cxn ang="0">
                  <a:pos x="83" y="35"/>
                </a:cxn>
                <a:cxn ang="0">
                  <a:pos x="74" y="28"/>
                </a:cxn>
                <a:cxn ang="0">
                  <a:pos x="62" y="26"/>
                </a:cxn>
                <a:cxn ang="0">
                  <a:pos x="50" y="29"/>
                </a:cxn>
                <a:cxn ang="0">
                  <a:pos x="41" y="37"/>
                </a:cxn>
                <a:cxn ang="0">
                  <a:pos x="35" y="50"/>
                </a:cxn>
                <a:cxn ang="0">
                  <a:pos x="32" y="66"/>
                </a:cxn>
                <a:cxn ang="0">
                  <a:pos x="32" y="147"/>
                </a:cxn>
                <a:cxn ang="0">
                  <a:pos x="0" y="147"/>
                </a:cxn>
                <a:cxn ang="0">
                  <a:pos x="0" y="3"/>
                </a:cxn>
                <a:cxn ang="0">
                  <a:pos x="32" y="3"/>
                </a:cxn>
                <a:cxn ang="0">
                  <a:pos x="32" y="26"/>
                </a:cxn>
                <a:cxn ang="0">
                  <a:pos x="33" y="26"/>
                </a:cxn>
                <a:cxn ang="0">
                  <a:pos x="52" y="6"/>
                </a:cxn>
                <a:cxn ang="0">
                  <a:pos x="78" y="0"/>
                </a:cxn>
                <a:cxn ang="0">
                  <a:pos x="92" y="2"/>
                </a:cxn>
                <a:cxn ang="0">
                  <a:pos x="104" y="7"/>
                </a:cxn>
                <a:cxn ang="0">
                  <a:pos x="113" y="16"/>
                </a:cxn>
                <a:cxn ang="0">
                  <a:pos x="119" y="28"/>
                </a:cxn>
                <a:cxn ang="0">
                  <a:pos x="140" y="7"/>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2"/>
                    <a:pt x="180" y="46"/>
                  </a:cubicBezTo>
                  <a:cubicBezTo>
                    <a:pt x="178" y="41"/>
                    <a:pt x="177" y="37"/>
                    <a:pt x="174" y="34"/>
                  </a:cubicBezTo>
                  <a:cubicBezTo>
                    <a:pt x="172" y="31"/>
                    <a:pt x="169" y="29"/>
                    <a:pt x="165" y="28"/>
                  </a:cubicBezTo>
                  <a:cubicBezTo>
                    <a:pt x="162" y="27"/>
                    <a:pt x="158" y="26"/>
                    <a:pt x="153" y="26"/>
                  </a:cubicBezTo>
                  <a:cubicBezTo>
                    <a:pt x="149" y="26"/>
                    <a:pt x="145" y="27"/>
                    <a:pt x="141" y="30"/>
                  </a:cubicBezTo>
                  <a:cubicBezTo>
                    <a:pt x="137" y="32"/>
                    <a:pt x="134" y="35"/>
                    <a:pt x="132" y="38"/>
                  </a:cubicBezTo>
                  <a:cubicBezTo>
                    <a:pt x="129" y="42"/>
                    <a:pt x="127" y="46"/>
                    <a:pt x="125"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1"/>
                    <a:pt x="89" y="46"/>
                  </a:cubicBezTo>
                  <a:cubicBezTo>
                    <a:pt x="87" y="41"/>
                    <a:pt x="85" y="38"/>
                    <a:pt x="83" y="35"/>
                  </a:cubicBezTo>
                  <a:cubicBezTo>
                    <a:pt x="80" y="32"/>
                    <a:pt x="78" y="30"/>
                    <a:pt x="74" y="28"/>
                  </a:cubicBezTo>
                  <a:cubicBezTo>
                    <a:pt x="71" y="27"/>
                    <a:pt x="67" y="26"/>
                    <a:pt x="62" y="26"/>
                  </a:cubicBezTo>
                  <a:cubicBezTo>
                    <a:pt x="58" y="26"/>
                    <a:pt x="54" y="27"/>
                    <a:pt x="50" y="29"/>
                  </a:cubicBezTo>
                  <a:cubicBezTo>
                    <a:pt x="47" y="31"/>
                    <a:pt x="44" y="34"/>
                    <a:pt x="41" y="37"/>
                  </a:cubicBezTo>
                  <a:cubicBezTo>
                    <a:pt x="38" y="41"/>
                    <a:pt x="36" y="45"/>
                    <a:pt x="35" y="50"/>
                  </a:cubicBezTo>
                  <a:cubicBezTo>
                    <a:pt x="33" y="55"/>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8" y="17"/>
                    <a:pt x="44" y="11"/>
                    <a:pt x="52" y="6"/>
                  </a:cubicBezTo>
                  <a:cubicBezTo>
                    <a:pt x="60" y="2"/>
                    <a:pt x="68" y="0"/>
                    <a:pt x="78" y="0"/>
                  </a:cubicBezTo>
                  <a:cubicBezTo>
                    <a:pt x="83" y="0"/>
                    <a:pt x="88" y="1"/>
                    <a:pt x="92" y="2"/>
                  </a:cubicBezTo>
                  <a:cubicBezTo>
                    <a:pt x="96" y="3"/>
                    <a:pt x="100" y="5"/>
                    <a:pt x="104" y="7"/>
                  </a:cubicBezTo>
                  <a:cubicBezTo>
                    <a:pt x="107" y="10"/>
                    <a:pt x="110" y="13"/>
                    <a:pt x="113" y="16"/>
                  </a:cubicBezTo>
                  <a:cubicBezTo>
                    <a:pt x="116" y="20"/>
                    <a:pt x="118" y="24"/>
                    <a:pt x="119" y="28"/>
                  </a:cubicBezTo>
                  <a:cubicBezTo>
                    <a:pt x="125" y="18"/>
                    <a:pt x="132" y="11"/>
                    <a:pt x="140" y="7"/>
                  </a:cubicBezTo>
                  <a:cubicBezTo>
                    <a:pt x="148" y="2"/>
                    <a:pt x="157" y="0"/>
                    <a:pt x="167" y="0"/>
                  </a:cubicBezTo>
                  <a:cubicBezTo>
                    <a:pt x="183"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74" name="Rectangle 273"/>
          <p:cNvSpPr/>
          <p:nvPr/>
        </p:nvSpPr>
        <p:spPr>
          <a:xfrm>
            <a:off x="7172837"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75" name="Group 274"/>
          <p:cNvGrpSpPr/>
          <p:nvPr/>
        </p:nvGrpSpPr>
        <p:grpSpPr>
          <a:xfrm>
            <a:off x="7450010" y="1274623"/>
            <a:ext cx="409065" cy="262544"/>
            <a:chOff x="2481885" y="4360116"/>
            <a:chExt cx="558662" cy="360056"/>
          </a:xfrm>
          <a:solidFill>
            <a:srgbClr val="FFFFFF"/>
          </a:solidFill>
          <a:effectLst/>
        </p:grpSpPr>
        <p:sp>
          <p:nvSpPr>
            <p:cNvPr id="276" name="Freeform 21"/>
            <p:cNvSpPr>
              <a:spLocks/>
            </p:cNvSpPr>
            <p:nvPr/>
          </p:nvSpPr>
          <p:spPr bwMode="invGray">
            <a:xfrm>
              <a:off x="2481885" y="4360116"/>
              <a:ext cx="57060" cy="32954"/>
            </a:xfrm>
            <a:custGeom>
              <a:avLst/>
              <a:gdLst/>
              <a:ahLst/>
              <a:cxnLst>
                <a:cxn ang="0">
                  <a:pos x="105" y="0"/>
                </a:cxn>
                <a:cxn ang="0">
                  <a:pos x="109" y="7"/>
                </a:cxn>
                <a:cxn ang="0">
                  <a:pos x="0" y="63"/>
                </a:cxn>
                <a:cxn ang="0">
                  <a:pos x="105" y="0"/>
                </a:cxn>
              </a:cxnLst>
              <a:rect l="0" t="0" r="r" b="b"/>
              <a:pathLst>
                <a:path w="109" h="63">
                  <a:moveTo>
                    <a:pt x="105" y="0"/>
                  </a:moveTo>
                  <a:cubicBezTo>
                    <a:pt x="109" y="3"/>
                    <a:pt x="107" y="0"/>
                    <a:pt x="109" y="7"/>
                  </a:cubicBezTo>
                  <a:cubicBezTo>
                    <a:pt x="86" y="35"/>
                    <a:pt x="38" y="52"/>
                    <a:pt x="0" y="63"/>
                  </a:cubicBezTo>
                  <a:cubicBezTo>
                    <a:pt x="7" y="20"/>
                    <a:pt x="73" y="19"/>
                    <a:pt x="105"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7" name="Freeform 22"/>
            <p:cNvSpPr>
              <a:spLocks/>
            </p:cNvSpPr>
            <p:nvPr/>
          </p:nvSpPr>
          <p:spPr bwMode="invGray">
            <a:xfrm>
              <a:off x="2481885" y="4385108"/>
              <a:ext cx="57503" cy="34059"/>
            </a:xfrm>
            <a:custGeom>
              <a:avLst/>
              <a:gdLst/>
              <a:ahLst/>
              <a:cxnLst>
                <a:cxn ang="0">
                  <a:pos x="105" y="0"/>
                </a:cxn>
                <a:cxn ang="0">
                  <a:pos x="107" y="13"/>
                </a:cxn>
                <a:cxn ang="0">
                  <a:pos x="0" y="65"/>
                </a:cxn>
                <a:cxn ang="0">
                  <a:pos x="105" y="0"/>
                </a:cxn>
              </a:cxnLst>
              <a:rect l="0" t="0" r="r" b="b"/>
              <a:pathLst>
                <a:path w="110" h="65">
                  <a:moveTo>
                    <a:pt x="105" y="0"/>
                  </a:moveTo>
                  <a:cubicBezTo>
                    <a:pt x="110" y="4"/>
                    <a:pt x="110" y="7"/>
                    <a:pt x="107" y="13"/>
                  </a:cubicBezTo>
                  <a:cubicBezTo>
                    <a:pt x="94" y="38"/>
                    <a:pt x="29" y="57"/>
                    <a:pt x="0" y="65"/>
                  </a:cubicBezTo>
                  <a:cubicBezTo>
                    <a:pt x="8" y="21"/>
                    <a:pt x="74" y="21"/>
                    <a:pt x="105"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8" name="Freeform 23"/>
            <p:cNvSpPr>
              <a:spLocks/>
            </p:cNvSpPr>
            <p:nvPr/>
          </p:nvSpPr>
          <p:spPr bwMode="invGray">
            <a:xfrm>
              <a:off x="2500684" y="4428013"/>
              <a:ext cx="38704" cy="210991"/>
            </a:xfrm>
            <a:custGeom>
              <a:avLst/>
              <a:gdLst/>
              <a:ahLst/>
              <a:cxnLst>
                <a:cxn ang="0">
                  <a:pos x="29" y="0"/>
                </a:cxn>
                <a:cxn ang="0">
                  <a:pos x="42" y="94"/>
                </a:cxn>
                <a:cxn ang="0">
                  <a:pos x="62" y="334"/>
                </a:cxn>
                <a:cxn ang="0">
                  <a:pos x="33" y="403"/>
                </a:cxn>
                <a:cxn ang="0">
                  <a:pos x="25" y="402"/>
                </a:cxn>
                <a:cxn ang="0">
                  <a:pos x="14" y="167"/>
                </a:cxn>
                <a:cxn ang="0">
                  <a:pos x="0" y="58"/>
                </a:cxn>
                <a:cxn ang="0">
                  <a:pos x="29" y="0"/>
                </a:cxn>
              </a:cxnLst>
              <a:rect l="0" t="0" r="r" b="b"/>
              <a:pathLst>
                <a:path w="74" h="403">
                  <a:moveTo>
                    <a:pt x="29" y="0"/>
                  </a:moveTo>
                  <a:cubicBezTo>
                    <a:pt x="33" y="32"/>
                    <a:pt x="38" y="63"/>
                    <a:pt x="42" y="94"/>
                  </a:cubicBezTo>
                  <a:cubicBezTo>
                    <a:pt x="52" y="149"/>
                    <a:pt x="74" y="272"/>
                    <a:pt x="62" y="334"/>
                  </a:cubicBezTo>
                  <a:cubicBezTo>
                    <a:pt x="56" y="362"/>
                    <a:pt x="41" y="380"/>
                    <a:pt x="33" y="403"/>
                  </a:cubicBezTo>
                  <a:cubicBezTo>
                    <a:pt x="30" y="403"/>
                    <a:pt x="28" y="402"/>
                    <a:pt x="25" y="402"/>
                  </a:cubicBezTo>
                  <a:cubicBezTo>
                    <a:pt x="29" y="321"/>
                    <a:pt x="26" y="241"/>
                    <a:pt x="14" y="167"/>
                  </a:cubicBezTo>
                  <a:cubicBezTo>
                    <a:pt x="9" y="131"/>
                    <a:pt x="5" y="94"/>
                    <a:pt x="0" y="58"/>
                  </a:cubicBezTo>
                  <a:cubicBezTo>
                    <a:pt x="10" y="39"/>
                    <a:pt x="19" y="19"/>
                    <a:pt x="29"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9" name="Freeform 24"/>
            <p:cNvSpPr>
              <a:spLocks/>
            </p:cNvSpPr>
            <p:nvPr/>
          </p:nvSpPr>
          <p:spPr bwMode="invGray">
            <a:xfrm>
              <a:off x="2559956" y="4430225"/>
              <a:ext cx="480591" cy="289947"/>
            </a:xfrm>
            <a:custGeom>
              <a:avLst/>
              <a:gdLst/>
              <a:ahLst/>
              <a:cxnLst>
                <a:cxn ang="0">
                  <a:pos x="912" y="390"/>
                </a:cxn>
                <a:cxn ang="0">
                  <a:pos x="824" y="369"/>
                </a:cxn>
                <a:cxn ang="0">
                  <a:pos x="670" y="371"/>
                </a:cxn>
                <a:cxn ang="0">
                  <a:pos x="298" y="390"/>
                </a:cxn>
                <a:cxn ang="0">
                  <a:pos x="156" y="545"/>
                </a:cxn>
                <a:cxn ang="0">
                  <a:pos x="52" y="526"/>
                </a:cxn>
                <a:cxn ang="0">
                  <a:pos x="0" y="505"/>
                </a:cxn>
                <a:cxn ang="0">
                  <a:pos x="4" y="493"/>
                </a:cxn>
                <a:cxn ang="0">
                  <a:pos x="275" y="369"/>
                </a:cxn>
                <a:cxn ang="0">
                  <a:pos x="227" y="252"/>
                </a:cxn>
                <a:cxn ang="0">
                  <a:pos x="246" y="202"/>
                </a:cxn>
                <a:cxn ang="0">
                  <a:pos x="258" y="211"/>
                </a:cxn>
                <a:cxn ang="0">
                  <a:pos x="298" y="334"/>
                </a:cxn>
                <a:cxn ang="0">
                  <a:pos x="523" y="334"/>
                </a:cxn>
                <a:cxn ang="0">
                  <a:pos x="521" y="328"/>
                </a:cxn>
                <a:cxn ang="0">
                  <a:pos x="390" y="221"/>
                </a:cxn>
                <a:cxn ang="0">
                  <a:pos x="377" y="225"/>
                </a:cxn>
                <a:cxn ang="0">
                  <a:pos x="325" y="181"/>
                </a:cxn>
                <a:cxn ang="0">
                  <a:pos x="528" y="0"/>
                </a:cxn>
                <a:cxn ang="0">
                  <a:pos x="528" y="56"/>
                </a:cxn>
                <a:cxn ang="0">
                  <a:pos x="365" y="121"/>
                </a:cxn>
                <a:cxn ang="0">
                  <a:pos x="430" y="181"/>
                </a:cxn>
                <a:cxn ang="0">
                  <a:pos x="530" y="284"/>
                </a:cxn>
                <a:cxn ang="0">
                  <a:pos x="561" y="334"/>
                </a:cxn>
                <a:cxn ang="0">
                  <a:pos x="663" y="242"/>
                </a:cxn>
                <a:cxn ang="0">
                  <a:pos x="667" y="244"/>
                </a:cxn>
                <a:cxn ang="0">
                  <a:pos x="757" y="334"/>
                </a:cxn>
                <a:cxn ang="0">
                  <a:pos x="797" y="328"/>
                </a:cxn>
                <a:cxn ang="0">
                  <a:pos x="816" y="242"/>
                </a:cxn>
                <a:cxn ang="0">
                  <a:pos x="818" y="246"/>
                </a:cxn>
                <a:cxn ang="0">
                  <a:pos x="885" y="332"/>
                </a:cxn>
                <a:cxn ang="0">
                  <a:pos x="866" y="257"/>
                </a:cxn>
                <a:cxn ang="0">
                  <a:pos x="887" y="221"/>
                </a:cxn>
                <a:cxn ang="0">
                  <a:pos x="889" y="221"/>
                </a:cxn>
                <a:cxn ang="0">
                  <a:pos x="907" y="254"/>
                </a:cxn>
                <a:cxn ang="0">
                  <a:pos x="912" y="390"/>
                </a:cxn>
              </a:cxnLst>
              <a:rect l="0" t="0" r="r" b="b"/>
              <a:pathLst>
                <a:path w="919" h="554">
                  <a:moveTo>
                    <a:pt x="912" y="390"/>
                  </a:moveTo>
                  <a:cubicBezTo>
                    <a:pt x="878" y="390"/>
                    <a:pt x="837" y="390"/>
                    <a:pt x="824" y="369"/>
                  </a:cubicBezTo>
                  <a:cubicBezTo>
                    <a:pt x="794" y="405"/>
                    <a:pt x="705" y="389"/>
                    <a:pt x="670" y="371"/>
                  </a:cubicBezTo>
                  <a:cubicBezTo>
                    <a:pt x="608" y="410"/>
                    <a:pt x="398" y="390"/>
                    <a:pt x="298" y="390"/>
                  </a:cubicBezTo>
                  <a:cubicBezTo>
                    <a:pt x="298" y="458"/>
                    <a:pt x="212" y="533"/>
                    <a:pt x="156" y="545"/>
                  </a:cubicBezTo>
                  <a:cubicBezTo>
                    <a:pt x="116" y="554"/>
                    <a:pt x="78" y="536"/>
                    <a:pt x="52" y="526"/>
                  </a:cubicBezTo>
                  <a:cubicBezTo>
                    <a:pt x="35" y="519"/>
                    <a:pt x="18" y="512"/>
                    <a:pt x="0" y="505"/>
                  </a:cubicBezTo>
                  <a:cubicBezTo>
                    <a:pt x="2" y="501"/>
                    <a:pt x="3" y="497"/>
                    <a:pt x="4" y="493"/>
                  </a:cubicBezTo>
                  <a:cubicBezTo>
                    <a:pt x="124" y="533"/>
                    <a:pt x="253" y="464"/>
                    <a:pt x="275" y="369"/>
                  </a:cubicBezTo>
                  <a:cubicBezTo>
                    <a:pt x="287" y="315"/>
                    <a:pt x="246" y="277"/>
                    <a:pt x="227" y="252"/>
                  </a:cubicBezTo>
                  <a:cubicBezTo>
                    <a:pt x="233" y="235"/>
                    <a:pt x="240" y="218"/>
                    <a:pt x="246" y="202"/>
                  </a:cubicBezTo>
                  <a:cubicBezTo>
                    <a:pt x="250" y="205"/>
                    <a:pt x="254" y="208"/>
                    <a:pt x="258" y="211"/>
                  </a:cubicBezTo>
                  <a:cubicBezTo>
                    <a:pt x="277" y="251"/>
                    <a:pt x="298" y="267"/>
                    <a:pt x="298" y="334"/>
                  </a:cubicBezTo>
                  <a:cubicBezTo>
                    <a:pt x="373" y="334"/>
                    <a:pt x="448" y="334"/>
                    <a:pt x="523" y="334"/>
                  </a:cubicBezTo>
                  <a:cubicBezTo>
                    <a:pt x="522" y="332"/>
                    <a:pt x="521" y="330"/>
                    <a:pt x="521" y="328"/>
                  </a:cubicBezTo>
                  <a:cubicBezTo>
                    <a:pt x="480" y="293"/>
                    <a:pt x="449" y="237"/>
                    <a:pt x="390" y="221"/>
                  </a:cubicBezTo>
                  <a:cubicBezTo>
                    <a:pt x="384" y="229"/>
                    <a:pt x="384" y="231"/>
                    <a:pt x="377" y="225"/>
                  </a:cubicBezTo>
                  <a:cubicBezTo>
                    <a:pt x="356" y="216"/>
                    <a:pt x="339" y="196"/>
                    <a:pt x="325" y="181"/>
                  </a:cubicBezTo>
                  <a:cubicBezTo>
                    <a:pt x="324" y="59"/>
                    <a:pt x="436" y="25"/>
                    <a:pt x="528" y="0"/>
                  </a:cubicBezTo>
                  <a:cubicBezTo>
                    <a:pt x="528" y="19"/>
                    <a:pt x="528" y="37"/>
                    <a:pt x="528" y="56"/>
                  </a:cubicBezTo>
                  <a:cubicBezTo>
                    <a:pt x="488" y="65"/>
                    <a:pt x="387" y="95"/>
                    <a:pt x="365" y="121"/>
                  </a:cubicBezTo>
                  <a:cubicBezTo>
                    <a:pt x="371" y="148"/>
                    <a:pt x="411" y="166"/>
                    <a:pt x="430" y="181"/>
                  </a:cubicBezTo>
                  <a:cubicBezTo>
                    <a:pt x="467" y="209"/>
                    <a:pt x="503" y="246"/>
                    <a:pt x="530" y="284"/>
                  </a:cubicBezTo>
                  <a:cubicBezTo>
                    <a:pt x="540" y="301"/>
                    <a:pt x="551" y="318"/>
                    <a:pt x="561" y="334"/>
                  </a:cubicBezTo>
                  <a:cubicBezTo>
                    <a:pt x="684" y="337"/>
                    <a:pt x="635" y="316"/>
                    <a:pt x="663" y="242"/>
                  </a:cubicBezTo>
                  <a:cubicBezTo>
                    <a:pt x="664" y="243"/>
                    <a:pt x="665" y="243"/>
                    <a:pt x="667" y="244"/>
                  </a:cubicBezTo>
                  <a:cubicBezTo>
                    <a:pt x="674" y="294"/>
                    <a:pt x="696" y="334"/>
                    <a:pt x="757" y="334"/>
                  </a:cubicBezTo>
                  <a:cubicBezTo>
                    <a:pt x="772" y="334"/>
                    <a:pt x="788" y="335"/>
                    <a:pt x="797" y="328"/>
                  </a:cubicBezTo>
                  <a:cubicBezTo>
                    <a:pt x="814" y="317"/>
                    <a:pt x="809" y="263"/>
                    <a:pt x="816" y="242"/>
                  </a:cubicBezTo>
                  <a:cubicBezTo>
                    <a:pt x="817" y="243"/>
                    <a:pt x="818" y="245"/>
                    <a:pt x="818" y="246"/>
                  </a:cubicBezTo>
                  <a:cubicBezTo>
                    <a:pt x="831" y="274"/>
                    <a:pt x="834" y="354"/>
                    <a:pt x="885" y="332"/>
                  </a:cubicBezTo>
                  <a:cubicBezTo>
                    <a:pt x="914" y="318"/>
                    <a:pt x="877" y="266"/>
                    <a:pt x="866" y="257"/>
                  </a:cubicBezTo>
                  <a:cubicBezTo>
                    <a:pt x="873" y="245"/>
                    <a:pt x="880" y="233"/>
                    <a:pt x="887" y="221"/>
                  </a:cubicBezTo>
                  <a:cubicBezTo>
                    <a:pt x="888" y="221"/>
                    <a:pt x="889" y="221"/>
                    <a:pt x="889" y="221"/>
                  </a:cubicBezTo>
                  <a:cubicBezTo>
                    <a:pt x="895" y="232"/>
                    <a:pt x="901" y="243"/>
                    <a:pt x="907" y="254"/>
                  </a:cubicBezTo>
                  <a:cubicBezTo>
                    <a:pt x="919" y="288"/>
                    <a:pt x="912" y="346"/>
                    <a:pt x="912" y="39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0" name="Freeform 25"/>
            <p:cNvSpPr>
              <a:spLocks/>
            </p:cNvSpPr>
            <p:nvPr/>
          </p:nvSpPr>
          <p:spPr bwMode="invGray">
            <a:xfrm>
              <a:off x="2949648" y="4436418"/>
              <a:ext cx="39146" cy="38262"/>
            </a:xfrm>
            <a:custGeom>
              <a:avLst/>
              <a:gdLst/>
              <a:ahLst/>
              <a:cxnLst>
                <a:cxn ang="0">
                  <a:pos x="21" y="0"/>
                </a:cxn>
                <a:cxn ang="0">
                  <a:pos x="75" y="25"/>
                </a:cxn>
                <a:cxn ang="0">
                  <a:pos x="50" y="73"/>
                </a:cxn>
                <a:cxn ang="0">
                  <a:pos x="0" y="48"/>
                </a:cxn>
                <a:cxn ang="0">
                  <a:pos x="21" y="0"/>
                </a:cxn>
              </a:cxnLst>
              <a:rect l="0" t="0" r="r" b="b"/>
              <a:pathLst>
                <a:path w="75" h="73">
                  <a:moveTo>
                    <a:pt x="21" y="0"/>
                  </a:moveTo>
                  <a:cubicBezTo>
                    <a:pt x="39" y="8"/>
                    <a:pt x="57" y="16"/>
                    <a:pt x="75" y="25"/>
                  </a:cubicBezTo>
                  <a:cubicBezTo>
                    <a:pt x="67" y="41"/>
                    <a:pt x="59" y="57"/>
                    <a:pt x="50" y="73"/>
                  </a:cubicBezTo>
                  <a:cubicBezTo>
                    <a:pt x="34" y="64"/>
                    <a:pt x="17" y="56"/>
                    <a:pt x="0" y="48"/>
                  </a:cubicBezTo>
                  <a:cubicBezTo>
                    <a:pt x="7" y="32"/>
                    <a:pt x="14" y="16"/>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1" name="Freeform 26"/>
            <p:cNvSpPr>
              <a:spLocks/>
            </p:cNvSpPr>
            <p:nvPr/>
          </p:nvSpPr>
          <p:spPr bwMode="invGray">
            <a:xfrm>
              <a:off x="2981938" y="4466275"/>
              <a:ext cx="39367" cy="38262"/>
            </a:xfrm>
            <a:custGeom>
              <a:avLst/>
              <a:gdLst/>
              <a:ahLst/>
              <a:cxnLst>
                <a:cxn ang="0">
                  <a:pos x="21" y="0"/>
                </a:cxn>
                <a:cxn ang="0">
                  <a:pos x="75" y="25"/>
                </a:cxn>
                <a:cxn ang="0">
                  <a:pos x="50" y="73"/>
                </a:cxn>
                <a:cxn ang="0">
                  <a:pos x="0" y="44"/>
                </a:cxn>
                <a:cxn ang="0">
                  <a:pos x="21" y="0"/>
                </a:cxn>
              </a:cxnLst>
              <a:rect l="0" t="0" r="r" b="b"/>
              <a:pathLst>
                <a:path w="75" h="73">
                  <a:moveTo>
                    <a:pt x="21" y="0"/>
                  </a:moveTo>
                  <a:cubicBezTo>
                    <a:pt x="39" y="9"/>
                    <a:pt x="57" y="17"/>
                    <a:pt x="75" y="25"/>
                  </a:cubicBezTo>
                  <a:cubicBezTo>
                    <a:pt x="66" y="41"/>
                    <a:pt x="58" y="57"/>
                    <a:pt x="50" y="73"/>
                  </a:cubicBezTo>
                  <a:cubicBezTo>
                    <a:pt x="33" y="64"/>
                    <a:pt x="16" y="54"/>
                    <a:pt x="0" y="44"/>
                  </a:cubicBezTo>
                  <a:cubicBezTo>
                    <a:pt x="7" y="30"/>
                    <a:pt x="14" y="15"/>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2" name="Freeform 27"/>
            <p:cNvSpPr>
              <a:spLocks/>
            </p:cNvSpPr>
            <p:nvPr/>
          </p:nvSpPr>
          <p:spPr bwMode="invGray">
            <a:xfrm>
              <a:off x="2943898" y="4481535"/>
              <a:ext cx="39146" cy="38040"/>
            </a:xfrm>
            <a:custGeom>
              <a:avLst/>
              <a:gdLst/>
              <a:ahLst/>
              <a:cxnLst>
                <a:cxn ang="0">
                  <a:pos x="21" y="0"/>
                </a:cxn>
                <a:cxn ang="0">
                  <a:pos x="75" y="25"/>
                </a:cxn>
                <a:cxn ang="0">
                  <a:pos x="50" y="73"/>
                </a:cxn>
                <a:cxn ang="0">
                  <a:pos x="0" y="48"/>
                </a:cxn>
                <a:cxn ang="0">
                  <a:pos x="21" y="0"/>
                </a:cxn>
              </a:cxnLst>
              <a:rect l="0" t="0" r="r" b="b"/>
              <a:pathLst>
                <a:path w="75" h="73">
                  <a:moveTo>
                    <a:pt x="21" y="0"/>
                  </a:moveTo>
                  <a:cubicBezTo>
                    <a:pt x="39" y="8"/>
                    <a:pt x="57" y="17"/>
                    <a:pt x="75" y="25"/>
                  </a:cubicBezTo>
                  <a:cubicBezTo>
                    <a:pt x="66" y="41"/>
                    <a:pt x="58" y="57"/>
                    <a:pt x="50" y="73"/>
                  </a:cubicBezTo>
                  <a:cubicBezTo>
                    <a:pt x="33" y="65"/>
                    <a:pt x="16" y="56"/>
                    <a:pt x="0" y="48"/>
                  </a:cubicBezTo>
                  <a:cubicBezTo>
                    <a:pt x="7" y="32"/>
                    <a:pt x="14" y="16"/>
                    <a:pt x="21"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84" name="Rectangle 283"/>
          <p:cNvSpPr/>
          <p:nvPr/>
        </p:nvSpPr>
        <p:spPr>
          <a:xfrm>
            <a:off x="3048014"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85" name="Group 284"/>
          <p:cNvGrpSpPr/>
          <p:nvPr/>
        </p:nvGrpSpPr>
        <p:grpSpPr>
          <a:xfrm>
            <a:off x="3292526" y="1338107"/>
            <a:ext cx="475823" cy="135571"/>
            <a:chOff x="6791943" y="4414224"/>
            <a:chExt cx="649833" cy="185924"/>
          </a:xfrm>
          <a:solidFill>
            <a:srgbClr val="FFFFFF"/>
          </a:solidFill>
          <a:effectLst/>
        </p:grpSpPr>
        <p:sp>
          <p:nvSpPr>
            <p:cNvPr id="286" name="Freeform 22"/>
            <p:cNvSpPr>
              <a:spLocks/>
            </p:cNvSpPr>
            <p:nvPr/>
          </p:nvSpPr>
          <p:spPr bwMode="invGray">
            <a:xfrm>
              <a:off x="6791943" y="4422166"/>
              <a:ext cx="145129" cy="177982"/>
            </a:xfrm>
            <a:custGeom>
              <a:avLst/>
              <a:gdLst/>
              <a:ahLst/>
              <a:cxnLst>
                <a:cxn ang="0">
                  <a:pos x="138" y="204"/>
                </a:cxn>
                <a:cxn ang="0">
                  <a:pos x="100" y="209"/>
                </a:cxn>
                <a:cxn ang="0">
                  <a:pos x="60" y="202"/>
                </a:cxn>
                <a:cxn ang="0">
                  <a:pos x="28" y="182"/>
                </a:cxn>
                <a:cxn ang="0">
                  <a:pos x="7" y="150"/>
                </a:cxn>
                <a:cxn ang="0">
                  <a:pos x="0" y="107"/>
                </a:cxn>
                <a:cxn ang="0">
                  <a:pos x="3" y="77"/>
                </a:cxn>
                <a:cxn ang="0">
                  <a:pos x="14" y="51"/>
                </a:cxn>
                <a:cxn ang="0">
                  <a:pos x="31" y="30"/>
                </a:cxn>
                <a:cxn ang="0">
                  <a:pos x="52" y="14"/>
                </a:cxn>
                <a:cxn ang="0">
                  <a:pos x="78" y="4"/>
                </a:cxn>
                <a:cxn ang="0">
                  <a:pos x="107" y="0"/>
                </a:cxn>
                <a:cxn ang="0">
                  <a:pos x="126" y="1"/>
                </a:cxn>
                <a:cxn ang="0">
                  <a:pos x="142" y="4"/>
                </a:cxn>
                <a:cxn ang="0">
                  <a:pos x="155" y="7"/>
                </a:cxn>
                <a:cxn ang="0">
                  <a:pos x="164" y="11"/>
                </a:cxn>
                <a:cxn ang="0">
                  <a:pos x="164" y="45"/>
                </a:cxn>
                <a:cxn ang="0">
                  <a:pos x="153" y="39"/>
                </a:cxn>
                <a:cxn ang="0">
                  <a:pos x="139" y="34"/>
                </a:cxn>
                <a:cxn ang="0">
                  <a:pos x="123" y="31"/>
                </a:cxn>
                <a:cxn ang="0">
                  <a:pos x="105" y="29"/>
                </a:cxn>
                <a:cxn ang="0">
                  <a:pos x="78" y="35"/>
                </a:cxn>
                <a:cxn ang="0">
                  <a:pos x="56" y="50"/>
                </a:cxn>
                <a:cxn ang="0">
                  <a:pos x="41" y="73"/>
                </a:cxn>
                <a:cxn ang="0">
                  <a:pos x="35" y="105"/>
                </a:cxn>
                <a:cxn ang="0">
                  <a:pos x="40" y="138"/>
                </a:cxn>
                <a:cxn ang="0">
                  <a:pos x="54" y="161"/>
                </a:cxn>
                <a:cxn ang="0">
                  <a:pos x="76" y="175"/>
                </a:cxn>
                <a:cxn ang="0">
                  <a:pos x="103" y="180"/>
                </a:cxn>
                <a:cxn ang="0">
                  <a:pos x="121" y="178"/>
                </a:cxn>
                <a:cxn ang="0">
                  <a:pos x="137" y="172"/>
                </a:cxn>
                <a:cxn ang="0">
                  <a:pos x="137" y="124"/>
                </a:cxn>
                <a:cxn ang="0">
                  <a:pos x="95" y="124"/>
                </a:cxn>
                <a:cxn ang="0">
                  <a:pos x="95" y="96"/>
                </a:cxn>
                <a:cxn ang="0">
                  <a:pos x="170" y="96"/>
                </a:cxn>
                <a:cxn ang="0">
                  <a:pos x="170" y="191"/>
                </a:cxn>
                <a:cxn ang="0">
                  <a:pos x="138" y="204"/>
                </a:cxn>
              </a:cxnLst>
              <a:rect l="0" t="0" r="r" b="b"/>
              <a:pathLst>
                <a:path w="170" h="209">
                  <a:moveTo>
                    <a:pt x="138" y="204"/>
                  </a:moveTo>
                  <a:cubicBezTo>
                    <a:pt x="126" y="207"/>
                    <a:pt x="113" y="209"/>
                    <a:pt x="100" y="209"/>
                  </a:cubicBezTo>
                  <a:cubicBezTo>
                    <a:pt x="85" y="209"/>
                    <a:pt x="72" y="206"/>
                    <a:pt x="60" y="202"/>
                  </a:cubicBezTo>
                  <a:cubicBezTo>
                    <a:pt x="47" y="197"/>
                    <a:pt x="37" y="190"/>
                    <a:pt x="28" y="182"/>
                  </a:cubicBezTo>
                  <a:cubicBezTo>
                    <a:pt x="19" y="173"/>
                    <a:pt x="12" y="162"/>
                    <a:pt x="7" y="150"/>
                  </a:cubicBezTo>
                  <a:cubicBezTo>
                    <a:pt x="2" y="137"/>
                    <a:pt x="0" y="123"/>
                    <a:pt x="0" y="107"/>
                  </a:cubicBezTo>
                  <a:cubicBezTo>
                    <a:pt x="0" y="97"/>
                    <a:pt x="1" y="87"/>
                    <a:pt x="3" y="77"/>
                  </a:cubicBezTo>
                  <a:cubicBezTo>
                    <a:pt x="6" y="68"/>
                    <a:pt x="9" y="59"/>
                    <a:pt x="14" y="51"/>
                  </a:cubicBezTo>
                  <a:cubicBezTo>
                    <a:pt x="19" y="43"/>
                    <a:pt x="24" y="36"/>
                    <a:pt x="31" y="30"/>
                  </a:cubicBezTo>
                  <a:cubicBezTo>
                    <a:pt x="37" y="23"/>
                    <a:pt x="44" y="18"/>
                    <a:pt x="52" y="14"/>
                  </a:cubicBezTo>
                  <a:cubicBezTo>
                    <a:pt x="60" y="9"/>
                    <a:pt x="69" y="6"/>
                    <a:pt x="78" y="4"/>
                  </a:cubicBezTo>
                  <a:cubicBezTo>
                    <a:pt x="87" y="2"/>
                    <a:pt x="97" y="0"/>
                    <a:pt x="107" y="0"/>
                  </a:cubicBezTo>
                  <a:cubicBezTo>
                    <a:pt x="114" y="0"/>
                    <a:pt x="120" y="1"/>
                    <a:pt x="126" y="1"/>
                  </a:cubicBezTo>
                  <a:cubicBezTo>
                    <a:pt x="132" y="2"/>
                    <a:pt x="137" y="3"/>
                    <a:pt x="142" y="4"/>
                  </a:cubicBezTo>
                  <a:cubicBezTo>
                    <a:pt x="147" y="5"/>
                    <a:pt x="151" y="6"/>
                    <a:pt x="155" y="7"/>
                  </a:cubicBezTo>
                  <a:cubicBezTo>
                    <a:pt x="159" y="8"/>
                    <a:pt x="162" y="9"/>
                    <a:pt x="164" y="11"/>
                  </a:cubicBezTo>
                  <a:cubicBezTo>
                    <a:pt x="164" y="45"/>
                    <a:pt x="164" y="45"/>
                    <a:pt x="164" y="45"/>
                  </a:cubicBezTo>
                  <a:cubicBezTo>
                    <a:pt x="161" y="43"/>
                    <a:pt x="157" y="41"/>
                    <a:pt x="153" y="39"/>
                  </a:cubicBezTo>
                  <a:cubicBezTo>
                    <a:pt x="149" y="37"/>
                    <a:pt x="144" y="35"/>
                    <a:pt x="139" y="34"/>
                  </a:cubicBezTo>
                  <a:cubicBezTo>
                    <a:pt x="134" y="33"/>
                    <a:pt x="129" y="31"/>
                    <a:pt x="123" y="31"/>
                  </a:cubicBezTo>
                  <a:cubicBezTo>
                    <a:pt x="118" y="30"/>
                    <a:pt x="112" y="29"/>
                    <a:pt x="105" y="29"/>
                  </a:cubicBezTo>
                  <a:cubicBezTo>
                    <a:pt x="96" y="29"/>
                    <a:pt x="87" y="31"/>
                    <a:pt x="78" y="35"/>
                  </a:cubicBezTo>
                  <a:cubicBezTo>
                    <a:pt x="69" y="38"/>
                    <a:pt x="62" y="43"/>
                    <a:pt x="56" y="50"/>
                  </a:cubicBezTo>
                  <a:cubicBezTo>
                    <a:pt x="49" y="56"/>
                    <a:pt x="44" y="64"/>
                    <a:pt x="41" y="73"/>
                  </a:cubicBezTo>
                  <a:cubicBezTo>
                    <a:pt x="37" y="83"/>
                    <a:pt x="35" y="93"/>
                    <a:pt x="35" y="105"/>
                  </a:cubicBezTo>
                  <a:cubicBezTo>
                    <a:pt x="35" y="118"/>
                    <a:pt x="37" y="129"/>
                    <a:pt x="40" y="138"/>
                  </a:cubicBezTo>
                  <a:cubicBezTo>
                    <a:pt x="44" y="148"/>
                    <a:pt x="48" y="155"/>
                    <a:pt x="54" y="161"/>
                  </a:cubicBezTo>
                  <a:cubicBezTo>
                    <a:pt x="60" y="168"/>
                    <a:pt x="68" y="172"/>
                    <a:pt x="76" y="175"/>
                  </a:cubicBezTo>
                  <a:cubicBezTo>
                    <a:pt x="84" y="178"/>
                    <a:pt x="93" y="180"/>
                    <a:pt x="103" y="180"/>
                  </a:cubicBezTo>
                  <a:cubicBezTo>
                    <a:pt x="109" y="180"/>
                    <a:pt x="115" y="179"/>
                    <a:pt x="121" y="178"/>
                  </a:cubicBezTo>
                  <a:cubicBezTo>
                    <a:pt x="127" y="176"/>
                    <a:pt x="132" y="174"/>
                    <a:pt x="137" y="172"/>
                  </a:cubicBezTo>
                  <a:cubicBezTo>
                    <a:pt x="137" y="124"/>
                    <a:pt x="137" y="124"/>
                    <a:pt x="137" y="124"/>
                  </a:cubicBezTo>
                  <a:cubicBezTo>
                    <a:pt x="95" y="124"/>
                    <a:pt x="95" y="124"/>
                    <a:pt x="95" y="124"/>
                  </a:cubicBezTo>
                  <a:cubicBezTo>
                    <a:pt x="95" y="96"/>
                    <a:pt x="95" y="96"/>
                    <a:pt x="95" y="96"/>
                  </a:cubicBezTo>
                  <a:cubicBezTo>
                    <a:pt x="170" y="96"/>
                    <a:pt x="170" y="96"/>
                    <a:pt x="170" y="96"/>
                  </a:cubicBezTo>
                  <a:cubicBezTo>
                    <a:pt x="170" y="191"/>
                    <a:pt x="170" y="191"/>
                    <a:pt x="170" y="191"/>
                  </a:cubicBezTo>
                  <a:cubicBezTo>
                    <a:pt x="161" y="197"/>
                    <a:pt x="150" y="201"/>
                    <a:pt x="138" y="2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7" name="Freeform 23"/>
            <p:cNvSpPr>
              <a:spLocks/>
            </p:cNvSpPr>
            <p:nvPr/>
          </p:nvSpPr>
          <p:spPr bwMode="invGray">
            <a:xfrm>
              <a:off x="6967037" y="4472348"/>
              <a:ext cx="70760" cy="124551"/>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1"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5" y="3"/>
                    <a:pt x="59" y="2"/>
                  </a:cubicBezTo>
                  <a:cubicBezTo>
                    <a:pt x="63" y="0"/>
                    <a:pt x="66" y="0"/>
                    <a:pt x="70" y="0"/>
                  </a:cubicBezTo>
                  <a:cubicBezTo>
                    <a:pt x="73" y="0"/>
                    <a:pt x="75" y="0"/>
                    <a:pt x="77" y="0"/>
                  </a:cubicBezTo>
                  <a:cubicBezTo>
                    <a:pt x="79" y="1"/>
                    <a:pt x="81"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8" name="Freeform 24"/>
            <p:cNvSpPr>
              <a:spLocks noEditPoints="1"/>
            </p:cNvSpPr>
            <p:nvPr/>
          </p:nvSpPr>
          <p:spPr bwMode="invGray">
            <a:xfrm>
              <a:off x="7042129" y="4471626"/>
              <a:ext cx="102890" cy="128522"/>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0"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9" name="Freeform 25"/>
            <p:cNvSpPr>
              <a:spLocks/>
            </p:cNvSpPr>
            <p:nvPr/>
          </p:nvSpPr>
          <p:spPr bwMode="invGray">
            <a:xfrm>
              <a:off x="7155489" y="4474153"/>
              <a:ext cx="104695" cy="122746"/>
            </a:xfrm>
            <a:custGeom>
              <a:avLst/>
              <a:gdLst/>
              <a:ahLst/>
              <a:cxnLst>
                <a:cxn ang="0">
                  <a:pos x="108" y="279"/>
                </a:cxn>
                <a:cxn ang="0">
                  <a:pos x="290" y="279"/>
                </a:cxn>
                <a:cxn ang="0">
                  <a:pos x="290" y="340"/>
                </a:cxn>
                <a:cxn ang="0">
                  <a:pos x="0" y="340"/>
                </a:cxn>
                <a:cxn ang="0">
                  <a:pos x="0" y="314"/>
                </a:cxn>
                <a:cxn ang="0">
                  <a:pos x="184" y="61"/>
                </a:cxn>
                <a:cxn ang="0">
                  <a:pos x="19" y="61"/>
                </a:cxn>
                <a:cxn ang="0">
                  <a:pos x="19" y="0"/>
                </a:cxn>
                <a:cxn ang="0">
                  <a:pos x="290" y="0"/>
                </a:cxn>
                <a:cxn ang="0">
                  <a:pos x="290" y="30"/>
                </a:cxn>
                <a:cxn ang="0">
                  <a:pos x="108" y="279"/>
                </a:cxn>
              </a:cxnLst>
              <a:rect l="0" t="0" r="r" b="b"/>
              <a:pathLst>
                <a:path w="290" h="340">
                  <a:moveTo>
                    <a:pt x="108" y="279"/>
                  </a:moveTo>
                  <a:lnTo>
                    <a:pt x="290" y="279"/>
                  </a:lnTo>
                  <a:lnTo>
                    <a:pt x="290" y="340"/>
                  </a:lnTo>
                  <a:lnTo>
                    <a:pt x="0" y="340"/>
                  </a:lnTo>
                  <a:lnTo>
                    <a:pt x="0" y="314"/>
                  </a:lnTo>
                  <a:lnTo>
                    <a:pt x="184" y="61"/>
                  </a:lnTo>
                  <a:lnTo>
                    <a:pt x="19" y="61"/>
                  </a:lnTo>
                  <a:lnTo>
                    <a:pt x="19" y="0"/>
                  </a:lnTo>
                  <a:lnTo>
                    <a:pt x="290" y="0"/>
                  </a:lnTo>
                  <a:lnTo>
                    <a:pt x="290" y="30"/>
                  </a:lnTo>
                  <a:lnTo>
                    <a:pt x="108"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0" name="Freeform 26"/>
            <p:cNvSpPr>
              <a:spLocks noEditPoints="1"/>
            </p:cNvSpPr>
            <p:nvPr/>
          </p:nvSpPr>
          <p:spPr bwMode="invGray">
            <a:xfrm>
              <a:off x="7275708" y="4414224"/>
              <a:ext cx="33936" cy="182675"/>
            </a:xfrm>
            <a:custGeom>
              <a:avLst/>
              <a:gdLst/>
              <a:ahLst/>
              <a:cxnLst>
                <a:cxn ang="0">
                  <a:pos x="40" y="20"/>
                </a:cxn>
                <a:cxn ang="0">
                  <a:pos x="39"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9" y="12"/>
                </a:cxn>
                <a:cxn ang="0">
                  <a:pos x="40" y="20"/>
                </a:cxn>
                <a:cxn ang="0">
                  <a:pos x="4" y="214"/>
                </a:cxn>
                <a:cxn ang="0">
                  <a:pos x="4" y="70"/>
                </a:cxn>
                <a:cxn ang="0">
                  <a:pos x="36" y="70"/>
                </a:cxn>
                <a:cxn ang="0">
                  <a:pos x="36" y="214"/>
                </a:cxn>
                <a:cxn ang="0">
                  <a:pos x="4" y="214"/>
                </a:cxn>
              </a:cxnLst>
              <a:rect l="0" t="0" r="r" b="b"/>
              <a:pathLst>
                <a:path w="40" h="214">
                  <a:moveTo>
                    <a:pt x="40" y="20"/>
                  </a:moveTo>
                  <a:cubicBezTo>
                    <a:pt x="40" y="22"/>
                    <a:pt x="40" y="24"/>
                    <a:pt x="39" y="27"/>
                  </a:cubicBezTo>
                  <a:cubicBezTo>
                    <a:pt x="38" y="29"/>
                    <a:pt x="36" y="31"/>
                    <a:pt x="34" y="33"/>
                  </a:cubicBezTo>
                  <a:cubicBezTo>
                    <a:pt x="33" y="34"/>
                    <a:pt x="31"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6" y="1"/>
                    <a:pt x="28" y="2"/>
                  </a:cubicBezTo>
                  <a:cubicBezTo>
                    <a:pt x="30" y="3"/>
                    <a:pt x="33" y="4"/>
                    <a:pt x="34" y="6"/>
                  </a:cubicBezTo>
                  <a:cubicBezTo>
                    <a:pt x="36" y="8"/>
                    <a:pt x="38" y="10"/>
                    <a:pt x="39" y="12"/>
                  </a:cubicBezTo>
                  <a:cubicBezTo>
                    <a:pt x="40" y="14"/>
                    <a:pt x="40" y="17"/>
                    <a:pt x="40" y="20"/>
                  </a:cubicBezTo>
                  <a:close/>
                  <a:moveTo>
                    <a:pt x="4" y="214"/>
                  </a:moveTo>
                  <a:cubicBezTo>
                    <a:pt x="4" y="70"/>
                    <a:pt x="4" y="70"/>
                    <a:pt x="4" y="70"/>
                  </a:cubicBezTo>
                  <a:cubicBezTo>
                    <a:pt x="36" y="70"/>
                    <a:pt x="36" y="70"/>
                    <a:pt x="36" y="70"/>
                  </a:cubicBezTo>
                  <a:cubicBezTo>
                    <a:pt x="36" y="214"/>
                    <a:pt x="36" y="214"/>
                    <a:pt x="36" y="214"/>
                  </a:cubicBezTo>
                  <a:lnTo>
                    <a:pt x="4"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1" name="Freeform 27"/>
            <p:cNvSpPr>
              <a:spLocks noEditPoints="1"/>
            </p:cNvSpPr>
            <p:nvPr/>
          </p:nvSpPr>
          <p:spPr bwMode="invGray">
            <a:xfrm>
              <a:off x="7329499" y="4471626"/>
              <a:ext cx="112277" cy="128522"/>
            </a:xfrm>
            <a:custGeom>
              <a:avLst/>
              <a:gdLst/>
              <a:ahLst/>
              <a:cxnLst>
                <a:cxn ang="0">
                  <a:pos x="34" y="85"/>
                </a:cxn>
                <a:cxn ang="0">
                  <a:pos x="46"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7" y="42"/>
                </a:cxn>
                <a:cxn ang="0">
                  <a:pos x="22" y="18"/>
                </a:cxn>
                <a:cxn ang="0">
                  <a:pos x="44" y="4"/>
                </a:cxn>
                <a:cxn ang="0">
                  <a:pos x="69" y="0"/>
                </a:cxn>
                <a:cxn ang="0">
                  <a:pos x="96" y="5"/>
                </a:cxn>
                <a:cxn ang="0">
                  <a:pos x="116" y="19"/>
                </a:cxn>
                <a:cxn ang="0">
                  <a:pos x="128" y="41"/>
                </a:cxn>
                <a:cxn ang="0">
                  <a:pos x="132" y="69"/>
                </a:cxn>
                <a:cxn ang="0">
                  <a:pos x="132" y="85"/>
                </a:cxn>
                <a:cxn ang="0">
                  <a:pos x="34" y="85"/>
                </a:cxn>
                <a:cxn ang="0">
                  <a:pos x="98" y="46"/>
                </a:cxn>
                <a:cxn ang="0">
                  <a:pos x="92" y="35"/>
                </a:cxn>
                <a:cxn ang="0">
                  <a:pos x="83" y="28"/>
                </a:cxn>
                <a:cxn ang="0">
                  <a:pos x="69" y="25"/>
                </a:cxn>
                <a:cxn ang="0">
                  <a:pos x="56" y="28"/>
                </a:cxn>
                <a:cxn ang="0">
                  <a:pos x="46" y="35"/>
                </a:cxn>
                <a:cxn ang="0">
                  <a:pos x="38" y="46"/>
                </a:cxn>
                <a:cxn ang="0">
                  <a:pos x="34" y="60"/>
                </a:cxn>
                <a:cxn ang="0">
                  <a:pos x="99" y="60"/>
                </a:cxn>
                <a:cxn ang="0">
                  <a:pos x="98" y="46"/>
                </a:cxn>
              </a:cxnLst>
              <a:rect l="0" t="0" r="r" b="b"/>
              <a:pathLst>
                <a:path w="132" h="151">
                  <a:moveTo>
                    <a:pt x="34" y="85"/>
                  </a:moveTo>
                  <a:cubicBezTo>
                    <a:pt x="34" y="98"/>
                    <a:pt x="38" y="108"/>
                    <a:pt x="46" y="115"/>
                  </a:cubicBezTo>
                  <a:cubicBezTo>
                    <a:pt x="53" y="122"/>
                    <a:pt x="63" y="125"/>
                    <a:pt x="77" y="125"/>
                  </a:cubicBezTo>
                  <a:cubicBezTo>
                    <a:pt x="85" y="125"/>
                    <a:pt x="93" y="124"/>
                    <a:pt x="100" y="121"/>
                  </a:cubicBezTo>
                  <a:cubicBezTo>
                    <a:pt x="108" y="119"/>
                    <a:pt x="115" y="115"/>
                    <a:pt x="120" y="111"/>
                  </a:cubicBezTo>
                  <a:cubicBezTo>
                    <a:pt x="120" y="139"/>
                    <a:pt x="120" y="139"/>
                    <a:pt x="120" y="139"/>
                  </a:cubicBezTo>
                  <a:cubicBezTo>
                    <a:pt x="118" y="140"/>
                    <a:pt x="116" y="141"/>
                    <a:pt x="112" y="143"/>
                  </a:cubicBezTo>
                  <a:cubicBezTo>
                    <a:pt x="109" y="144"/>
                    <a:pt x="106" y="145"/>
                    <a:pt x="101" y="146"/>
                  </a:cubicBezTo>
                  <a:cubicBezTo>
                    <a:pt x="97" y="148"/>
                    <a:pt x="92" y="149"/>
                    <a:pt x="86" y="149"/>
                  </a:cubicBezTo>
                  <a:cubicBezTo>
                    <a:pt x="81" y="150"/>
                    <a:pt x="75" y="151"/>
                    <a:pt x="69" y="151"/>
                  </a:cubicBezTo>
                  <a:cubicBezTo>
                    <a:pt x="58" y="151"/>
                    <a:pt x="49" y="149"/>
                    <a:pt x="40" y="146"/>
                  </a:cubicBezTo>
                  <a:cubicBezTo>
                    <a:pt x="32" y="143"/>
                    <a:pt x="25" y="138"/>
                    <a:pt x="19" y="132"/>
                  </a:cubicBezTo>
                  <a:cubicBezTo>
                    <a:pt x="13" y="125"/>
                    <a:pt x="8" y="118"/>
                    <a:pt x="5" y="108"/>
                  </a:cubicBezTo>
                  <a:cubicBezTo>
                    <a:pt x="2" y="99"/>
                    <a:pt x="0" y="89"/>
                    <a:pt x="0" y="77"/>
                  </a:cubicBezTo>
                  <a:cubicBezTo>
                    <a:pt x="0" y="63"/>
                    <a:pt x="2" y="52"/>
                    <a:pt x="7" y="42"/>
                  </a:cubicBezTo>
                  <a:cubicBezTo>
                    <a:pt x="11" y="33"/>
                    <a:pt x="16" y="25"/>
                    <a:pt x="22" y="18"/>
                  </a:cubicBezTo>
                  <a:cubicBezTo>
                    <a:pt x="29" y="12"/>
                    <a:pt x="36" y="7"/>
                    <a:pt x="44" y="4"/>
                  </a:cubicBezTo>
                  <a:cubicBezTo>
                    <a:pt x="53" y="1"/>
                    <a:pt x="61" y="0"/>
                    <a:pt x="69" y="0"/>
                  </a:cubicBezTo>
                  <a:cubicBezTo>
                    <a:pt x="79" y="0"/>
                    <a:pt x="88" y="2"/>
                    <a:pt x="96" y="5"/>
                  </a:cubicBezTo>
                  <a:cubicBezTo>
                    <a:pt x="104" y="8"/>
                    <a:pt x="111" y="13"/>
                    <a:pt x="116" y="19"/>
                  </a:cubicBezTo>
                  <a:cubicBezTo>
                    <a:pt x="121" y="25"/>
                    <a:pt x="125" y="32"/>
                    <a:pt x="128" y="41"/>
                  </a:cubicBezTo>
                  <a:cubicBezTo>
                    <a:pt x="130" y="49"/>
                    <a:pt x="132" y="59"/>
                    <a:pt x="132" y="69"/>
                  </a:cubicBezTo>
                  <a:cubicBezTo>
                    <a:pt x="132" y="85"/>
                    <a:pt x="132" y="85"/>
                    <a:pt x="132" y="85"/>
                  </a:cubicBezTo>
                  <a:lnTo>
                    <a:pt x="34" y="85"/>
                  </a:lnTo>
                  <a:close/>
                  <a:moveTo>
                    <a:pt x="98" y="46"/>
                  </a:moveTo>
                  <a:cubicBezTo>
                    <a:pt x="96" y="42"/>
                    <a:pt x="95" y="38"/>
                    <a:pt x="92" y="35"/>
                  </a:cubicBezTo>
                  <a:cubicBezTo>
                    <a:pt x="90" y="32"/>
                    <a:pt x="87" y="30"/>
                    <a:pt x="83"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5" y="55"/>
                    <a:pt x="34" y="60"/>
                  </a:cubicBezTo>
                  <a:cubicBezTo>
                    <a:pt x="99" y="60"/>
                    <a:pt x="99" y="60"/>
                    <a:pt x="99" y="60"/>
                  </a:cubicBezTo>
                  <a:cubicBezTo>
                    <a:pt x="99" y="55"/>
                    <a:pt x="99" y="51"/>
                    <a:pt x="98"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93" name="Rectangle 292"/>
          <p:cNvSpPr/>
          <p:nvPr/>
        </p:nvSpPr>
        <p:spPr>
          <a:xfrm>
            <a:off x="-45605"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94" name="Group 293"/>
          <p:cNvGrpSpPr/>
          <p:nvPr/>
        </p:nvGrpSpPr>
        <p:grpSpPr>
          <a:xfrm>
            <a:off x="173025" y="3375421"/>
            <a:ext cx="526150" cy="217781"/>
            <a:chOff x="7844547" y="4357855"/>
            <a:chExt cx="718565" cy="298667"/>
          </a:xfrm>
          <a:solidFill>
            <a:srgbClr val="FFFFFF"/>
          </a:solidFill>
          <a:effectLst/>
        </p:grpSpPr>
        <p:sp>
          <p:nvSpPr>
            <p:cNvPr id="295" name="Freeform 18"/>
            <p:cNvSpPr>
              <a:spLocks/>
            </p:cNvSpPr>
            <p:nvPr/>
          </p:nvSpPr>
          <p:spPr bwMode="invGray">
            <a:xfrm>
              <a:off x="8301916" y="4357855"/>
              <a:ext cx="261196" cy="298667"/>
            </a:xfrm>
            <a:custGeom>
              <a:avLst/>
              <a:gdLst/>
              <a:ahLst/>
              <a:cxnLst>
                <a:cxn ang="0">
                  <a:pos x="469" y="441"/>
                </a:cxn>
                <a:cxn ang="0">
                  <a:pos x="419" y="441"/>
                </a:cxn>
                <a:cxn ang="0">
                  <a:pos x="394" y="98"/>
                </a:cxn>
                <a:cxn ang="0">
                  <a:pos x="246" y="134"/>
                </a:cxn>
                <a:cxn ang="0">
                  <a:pos x="362" y="178"/>
                </a:cxn>
                <a:cxn ang="0">
                  <a:pos x="294" y="507"/>
                </a:cxn>
                <a:cxn ang="0">
                  <a:pos x="51" y="572"/>
                </a:cxn>
                <a:cxn ang="0">
                  <a:pos x="1" y="572"/>
                </a:cxn>
                <a:cxn ang="0">
                  <a:pos x="252" y="478"/>
                </a:cxn>
                <a:cxn ang="0">
                  <a:pos x="339" y="386"/>
                </a:cxn>
                <a:cxn ang="0">
                  <a:pos x="260" y="186"/>
                </a:cxn>
                <a:cxn ang="0">
                  <a:pos x="212" y="441"/>
                </a:cxn>
                <a:cxn ang="0">
                  <a:pos x="164" y="441"/>
                </a:cxn>
                <a:cxn ang="0">
                  <a:pos x="114" y="184"/>
                </a:cxn>
                <a:cxn ang="0">
                  <a:pos x="78" y="441"/>
                </a:cxn>
                <a:cxn ang="0">
                  <a:pos x="28" y="441"/>
                </a:cxn>
                <a:cxn ang="0">
                  <a:pos x="89" y="149"/>
                </a:cxn>
                <a:cxn ang="0">
                  <a:pos x="154" y="149"/>
                </a:cxn>
                <a:cxn ang="0">
                  <a:pos x="195" y="184"/>
                </a:cxn>
                <a:cxn ang="0">
                  <a:pos x="195" y="180"/>
                </a:cxn>
                <a:cxn ang="0">
                  <a:pos x="210" y="165"/>
                </a:cxn>
                <a:cxn ang="0">
                  <a:pos x="385" y="40"/>
                </a:cxn>
                <a:cxn ang="0">
                  <a:pos x="469" y="441"/>
                </a:cxn>
              </a:cxnLst>
              <a:rect l="0" t="0" r="r" b="b"/>
              <a:pathLst>
                <a:path w="501" h="572">
                  <a:moveTo>
                    <a:pt x="469" y="441"/>
                  </a:moveTo>
                  <a:cubicBezTo>
                    <a:pt x="453" y="441"/>
                    <a:pt x="436" y="441"/>
                    <a:pt x="419" y="441"/>
                  </a:cubicBezTo>
                  <a:cubicBezTo>
                    <a:pt x="421" y="345"/>
                    <a:pt x="436" y="150"/>
                    <a:pt x="394" y="98"/>
                  </a:cubicBezTo>
                  <a:cubicBezTo>
                    <a:pt x="362" y="56"/>
                    <a:pt x="225" y="53"/>
                    <a:pt x="246" y="134"/>
                  </a:cubicBezTo>
                  <a:cubicBezTo>
                    <a:pt x="285" y="158"/>
                    <a:pt x="332" y="139"/>
                    <a:pt x="362" y="178"/>
                  </a:cubicBezTo>
                  <a:cubicBezTo>
                    <a:pt x="436" y="278"/>
                    <a:pt x="383" y="468"/>
                    <a:pt x="294" y="507"/>
                  </a:cubicBezTo>
                  <a:cubicBezTo>
                    <a:pt x="229" y="535"/>
                    <a:pt x="52" y="488"/>
                    <a:pt x="51" y="572"/>
                  </a:cubicBezTo>
                  <a:cubicBezTo>
                    <a:pt x="34" y="572"/>
                    <a:pt x="17" y="572"/>
                    <a:pt x="1" y="572"/>
                  </a:cubicBezTo>
                  <a:cubicBezTo>
                    <a:pt x="2" y="437"/>
                    <a:pt x="141" y="502"/>
                    <a:pt x="252" y="478"/>
                  </a:cubicBezTo>
                  <a:cubicBezTo>
                    <a:pt x="301" y="467"/>
                    <a:pt x="326" y="432"/>
                    <a:pt x="339" y="386"/>
                  </a:cubicBezTo>
                  <a:cubicBezTo>
                    <a:pt x="359" y="310"/>
                    <a:pt x="354" y="161"/>
                    <a:pt x="260" y="186"/>
                  </a:cubicBezTo>
                  <a:cubicBezTo>
                    <a:pt x="188" y="205"/>
                    <a:pt x="210" y="352"/>
                    <a:pt x="212" y="441"/>
                  </a:cubicBezTo>
                  <a:cubicBezTo>
                    <a:pt x="196" y="441"/>
                    <a:pt x="180" y="441"/>
                    <a:pt x="164" y="441"/>
                  </a:cubicBezTo>
                  <a:cubicBezTo>
                    <a:pt x="165" y="373"/>
                    <a:pt x="187" y="171"/>
                    <a:pt x="114" y="184"/>
                  </a:cubicBezTo>
                  <a:cubicBezTo>
                    <a:pt x="58" y="194"/>
                    <a:pt x="76" y="370"/>
                    <a:pt x="78" y="441"/>
                  </a:cubicBezTo>
                  <a:cubicBezTo>
                    <a:pt x="61" y="441"/>
                    <a:pt x="44" y="441"/>
                    <a:pt x="28" y="441"/>
                  </a:cubicBezTo>
                  <a:cubicBezTo>
                    <a:pt x="26" y="325"/>
                    <a:pt x="0" y="181"/>
                    <a:pt x="89" y="149"/>
                  </a:cubicBezTo>
                  <a:cubicBezTo>
                    <a:pt x="107" y="143"/>
                    <a:pt x="136" y="142"/>
                    <a:pt x="154" y="149"/>
                  </a:cubicBezTo>
                  <a:cubicBezTo>
                    <a:pt x="172" y="157"/>
                    <a:pt x="181" y="173"/>
                    <a:pt x="195" y="184"/>
                  </a:cubicBezTo>
                  <a:cubicBezTo>
                    <a:pt x="195" y="183"/>
                    <a:pt x="195" y="181"/>
                    <a:pt x="195" y="180"/>
                  </a:cubicBezTo>
                  <a:cubicBezTo>
                    <a:pt x="200" y="175"/>
                    <a:pt x="205" y="170"/>
                    <a:pt x="210" y="165"/>
                  </a:cubicBezTo>
                  <a:cubicBezTo>
                    <a:pt x="138" y="64"/>
                    <a:pt x="291" y="0"/>
                    <a:pt x="385" y="40"/>
                  </a:cubicBezTo>
                  <a:cubicBezTo>
                    <a:pt x="501" y="90"/>
                    <a:pt x="471" y="279"/>
                    <a:pt x="469" y="4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6" name="Freeform 20"/>
            <p:cNvSpPr>
              <a:spLocks/>
            </p:cNvSpPr>
            <p:nvPr/>
          </p:nvSpPr>
          <p:spPr bwMode="invGray">
            <a:xfrm>
              <a:off x="7844547" y="4433018"/>
              <a:ext cx="175674" cy="223504"/>
            </a:xfrm>
            <a:custGeom>
              <a:avLst/>
              <a:gdLst/>
              <a:ahLst/>
              <a:cxnLst>
                <a:cxn ang="0">
                  <a:pos x="27" y="0"/>
                </a:cxn>
                <a:cxn ang="0">
                  <a:pos x="258" y="0"/>
                </a:cxn>
                <a:cxn ang="0">
                  <a:pos x="258" y="40"/>
                </a:cxn>
                <a:cxn ang="0">
                  <a:pos x="192" y="40"/>
                </a:cxn>
                <a:cxn ang="0">
                  <a:pos x="192" y="119"/>
                </a:cxn>
                <a:cxn ang="0">
                  <a:pos x="302" y="286"/>
                </a:cxn>
                <a:cxn ang="0">
                  <a:pos x="198" y="376"/>
                </a:cxn>
                <a:cxn ang="0">
                  <a:pos x="50" y="428"/>
                </a:cxn>
                <a:cxn ang="0">
                  <a:pos x="0" y="428"/>
                </a:cxn>
                <a:cxn ang="0">
                  <a:pos x="246" y="301"/>
                </a:cxn>
                <a:cxn ang="0">
                  <a:pos x="221" y="148"/>
                </a:cxn>
                <a:cxn ang="0">
                  <a:pos x="215" y="149"/>
                </a:cxn>
                <a:cxn ang="0">
                  <a:pos x="192" y="297"/>
                </a:cxn>
                <a:cxn ang="0">
                  <a:pos x="142" y="297"/>
                </a:cxn>
                <a:cxn ang="0">
                  <a:pos x="142" y="40"/>
                </a:cxn>
                <a:cxn ang="0">
                  <a:pos x="77" y="40"/>
                </a:cxn>
                <a:cxn ang="0">
                  <a:pos x="77" y="297"/>
                </a:cxn>
                <a:cxn ang="0">
                  <a:pos x="27" y="297"/>
                </a:cxn>
                <a:cxn ang="0">
                  <a:pos x="27" y="0"/>
                </a:cxn>
              </a:cxnLst>
              <a:rect l="0" t="0" r="r" b="b"/>
              <a:pathLst>
                <a:path w="337" h="428">
                  <a:moveTo>
                    <a:pt x="27" y="0"/>
                  </a:moveTo>
                  <a:cubicBezTo>
                    <a:pt x="104" y="0"/>
                    <a:pt x="181" y="0"/>
                    <a:pt x="258" y="0"/>
                  </a:cubicBezTo>
                  <a:cubicBezTo>
                    <a:pt x="258" y="13"/>
                    <a:pt x="258" y="27"/>
                    <a:pt x="258" y="40"/>
                  </a:cubicBezTo>
                  <a:cubicBezTo>
                    <a:pt x="236" y="40"/>
                    <a:pt x="214" y="40"/>
                    <a:pt x="192" y="40"/>
                  </a:cubicBezTo>
                  <a:cubicBezTo>
                    <a:pt x="192" y="66"/>
                    <a:pt x="192" y="92"/>
                    <a:pt x="192" y="119"/>
                  </a:cubicBezTo>
                  <a:cubicBezTo>
                    <a:pt x="291" y="58"/>
                    <a:pt x="337" y="200"/>
                    <a:pt x="302" y="286"/>
                  </a:cubicBezTo>
                  <a:cubicBezTo>
                    <a:pt x="284" y="329"/>
                    <a:pt x="250" y="366"/>
                    <a:pt x="198" y="376"/>
                  </a:cubicBezTo>
                  <a:cubicBezTo>
                    <a:pt x="135" y="389"/>
                    <a:pt x="51" y="352"/>
                    <a:pt x="50" y="428"/>
                  </a:cubicBezTo>
                  <a:cubicBezTo>
                    <a:pt x="34" y="428"/>
                    <a:pt x="17" y="428"/>
                    <a:pt x="0" y="428"/>
                  </a:cubicBezTo>
                  <a:cubicBezTo>
                    <a:pt x="3" y="267"/>
                    <a:pt x="192" y="389"/>
                    <a:pt x="246" y="301"/>
                  </a:cubicBezTo>
                  <a:cubicBezTo>
                    <a:pt x="269" y="265"/>
                    <a:pt x="281" y="151"/>
                    <a:pt x="221" y="148"/>
                  </a:cubicBezTo>
                  <a:cubicBezTo>
                    <a:pt x="219" y="148"/>
                    <a:pt x="217" y="149"/>
                    <a:pt x="215" y="149"/>
                  </a:cubicBezTo>
                  <a:cubicBezTo>
                    <a:pt x="183" y="173"/>
                    <a:pt x="191" y="242"/>
                    <a:pt x="192" y="297"/>
                  </a:cubicBezTo>
                  <a:cubicBezTo>
                    <a:pt x="176" y="297"/>
                    <a:pt x="159" y="297"/>
                    <a:pt x="142" y="297"/>
                  </a:cubicBezTo>
                  <a:cubicBezTo>
                    <a:pt x="142" y="212"/>
                    <a:pt x="142" y="126"/>
                    <a:pt x="142" y="40"/>
                  </a:cubicBezTo>
                  <a:cubicBezTo>
                    <a:pt x="121" y="40"/>
                    <a:pt x="99" y="40"/>
                    <a:pt x="77" y="40"/>
                  </a:cubicBezTo>
                  <a:cubicBezTo>
                    <a:pt x="77" y="126"/>
                    <a:pt x="77" y="212"/>
                    <a:pt x="77" y="297"/>
                  </a:cubicBezTo>
                  <a:cubicBezTo>
                    <a:pt x="61" y="297"/>
                    <a:pt x="44" y="297"/>
                    <a:pt x="27" y="297"/>
                  </a:cubicBezTo>
                  <a:cubicBezTo>
                    <a:pt x="27" y="198"/>
                    <a:pt x="27" y="99"/>
                    <a:pt x="27"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7" name="Freeform 21"/>
            <p:cNvSpPr>
              <a:spLocks noEditPoints="1"/>
            </p:cNvSpPr>
            <p:nvPr/>
          </p:nvSpPr>
          <p:spPr bwMode="invGray">
            <a:xfrm>
              <a:off x="8021323" y="4423760"/>
              <a:ext cx="275744" cy="178980"/>
            </a:xfrm>
            <a:custGeom>
              <a:avLst/>
              <a:gdLst/>
              <a:ahLst/>
              <a:cxnLst>
                <a:cxn ang="0">
                  <a:pos x="529" y="18"/>
                </a:cxn>
                <a:cxn ang="0">
                  <a:pos x="529" y="58"/>
                </a:cxn>
                <a:cxn ang="0">
                  <a:pos x="475" y="58"/>
                </a:cxn>
                <a:cxn ang="0">
                  <a:pos x="475" y="315"/>
                </a:cxn>
                <a:cxn ang="0">
                  <a:pos x="425" y="315"/>
                </a:cxn>
                <a:cxn ang="0">
                  <a:pos x="425" y="58"/>
                </a:cxn>
                <a:cxn ang="0">
                  <a:pos x="335" y="77"/>
                </a:cxn>
                <a:cxn ang="0">
                  <a:pos x="377" y="166"/>
                </a:cxn>
                <a:cxn ang="0">
                  <a:pos x="283" y="315"/>
                </a:cxn>
                <a:cxn ang="0">
                  <a:pos x="232" y="127"/>
                </a:cxn>
                <a:cxn ang="0">
                  <a:pos x="264" y="75"/>
                </a:cxn>
                <a:cxn ang="0">
                  <a:pos x="78" y="141"/>
                </a:cxn>
                <a:cxn ang="0">
                  <a:pos x="86" y="315"/>
                </a:cxn>
                <a:cxn ang="0">
                  <a:pos x="47" y="91"/>
                </a:cxn>
                <a:cxn ang="0">
                  <a:pos x="237" y="22"/>
                </a:cxn>
                <a:cxn ang="0">
                  <a:pos x="303" y="46"/>
                </a:cxn>
                <a:cxn ang="0">
                  <a:pos x="529" y="18"/>
                </a:cxn>
                <a:cxn ang="0">
                  <a:pos x="297" y="108"/>
                </a:cxn>
                <a:cxn ang="0">
                  <a:pos x="297" y="275"/>
                </a:cxn>
                <a:cxn ang="0">
                  <a:pos x="297" y="108"/>
                </a:cxn>
                <a:cxn ang="0">
                  <a:pos x="91" y="175"/>
                </a:cxn>
                <a:cxn ang="0">
                  <a:pos x="76" y="187"/>
                </a:cxn>
                <a:cxn ang="0">
                  <a:pos x="91" y="273"/>
                </a:cxn>
                <a:cxn ang="0">
                  <a:pos x="111" y="181"/>
                </a:cxn>
                <a:cxn ang="0">
                  <a:pos x="91" y="175"/>
                </a:cxn>
              </a:cxnLst>
              <a:rect l="0" t="0" r="r" b="b"/>
              <a:pathLst>
                <a:path w="529" h="343">
                  <a:moveTo>
                    <a:pt x="529" y="18"/>
                  </a:moveTo>
                  <a:cubicBezTo>
                    <a:pt x="529" y="31"/>
                    <a:pt x="529" y="45"/>
                    <a:pt x="529" y="58"/>
                  </a:cubicBezTo>
                  <a:cubicBezTo>
                    <a:pt x="511" y="58"/>
                    <a:pt x="493" y="58"/>
                    <a:pt x="475" y="58"/>
                  </a:cubicBezTo>
                  <a:cubicBezTo>
                    <a:pt x="475" y="144"/>
                    <a:pt x="475" y="230"/>
                    <a:pt x="475" y="315"/>
                  </a:cubicBezTo>
                  <a:cubicBezTo>
                    <a:pt x="459" y="315"/>
                    <a:pt x="442" y="315"/>
                    <a:pt x="425" y="315"/>
                  </a:cubicBezTo>
                  <a:cubicBezTo>
                    <a:pt x="425" y="230"/>
                    <a:pt x="425" y="144"/>
                    <a:pt x="425" y="58"/>
                  </a:cubicBezTo>
                  <a:cubicBezTo>
                    <a:pt x="393" y="58"/>
                    <a:pt x="354" y="62"/>
                    <a:pt x="335" y="77"/>
                  </a:cubicBezTo>
                  <a:cubicBezTo>
                    <a:pt x="354" y="103"/>
                    <a:pt x="370" y="129"/>
                    <a:pt x="377" y="166"/>
                  </a:cubicBezTo>
                  <a:cubicBezTo>
                    <a:pt x="391" y="232"/>
                    <a:pt x="359" y="334"/>
                    <a:pt x="283" y="315"/>
                  </a:cubicBezTo>
                  <a:cubicBezTo>
                    <a:pt x="218" y="299"/>
                    <a:pt x="204" y="196"/>
                    <a:pt x="232" y="127"/>
                  </a:cubicBezTo>
                  <a:cubicBezTo>
                    <a:pt x="242" y="110"/>
                    <a:pt x="253" y="93"/>
                    <a:pt x="264" y="75"/>
                  </a:cubicBezTo>
                  <a:cubicBezTo>
                    <a:pt x="187" y="49"/>
                    <a:pt x="96" y="58"/>
                    <a:pt x="78" y="141"/>
                  </a:cubicBezTo>
                  <a:cubicBezTo>
                    <a:pt x="203" y="95"/>
                    <a:pt x="212" y="343"/>
                    <a:pt x="86" y="315"/>
                  </a:cubicBezTo>
                  <a:cubicBezTo>
                    <a:pt x="0" y="296"/>
                    <a:pt x="7" y="154"/>
                    <a:pt x="47" y="91"/>
                  </a:cubicBezTo>
                  <a:cubicBezTo>
                    <a:pt x="78" y="43"/>
                    <a:pt x="152" y="0"/>
                    <a:pt x="237" y="22"/>
                  </a:cubicBezTo>
                  <a:cubicBezTo>
                    <a:pt x="259" y="30"/>
                    <a:pt x="281" y="38"/>
                    <a:pt x="303" y="46"/>
                  </a:cubicBezTo>
                  <a:cubicBezTo>
                    <a:pt x="349" y="10"/>
                    <a:pt x="447" y="17"/>
                    <a:pt x="529" y="18"/>
                  </a:cubicBezTo>
                  <a:close/>
                  <a:moveTo>
                    <a:pt x="297" y="108"/>
                  </a:moveTo>
                  <a:cubicBezTo>
                    <a:pt x="273" y="141"/>
                    <a:pt x="245" y="248"/>
                    <a:pt x="297" y="275"/>
                  </a:cubicBezTo>
                  <a:cubicBezTo>
                    <a:pt x="349" y="264"/>
                    <a:pt x="332" y="126"/>
                    <a:pt x="297" y="108"/>
                  </a:cubicBezTo>
                  <a:close/>
                  <a:moveTo>
                    <a:pt x="91" y="175"/>
                  </a:moveTo>
                  <a:cubicBezTo>
                    <a:pt x="85" y="179"/>
                    <a:pt x="80" y="180"/>
                    <a:pt x="76" y="187"/>
                  </a:cubicBezTo>
                  <a:cubicBezTo>
                    <a:pt x="55" y="208"/>
                    <a:pt x="73" y="265"/>
                    <a:pt x="91" y="273"/>
                  </a:cubicBezTo>
                  <a:cubicBezTo>
                    <a:pt x="132" y="284"/>
                    <a:pt x="139" y="196"/>
                    <a:pt x="111" y="181"/>
                  </a:cubicBezTo>
                  <a:cubicBezTo>
                    <a:pt x="105" y="176"/>
                    <a:pt x="102" y="175"/>
                    <a:pt x="91" y="1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8" name="Oval 297"/>
            <p:cNvSpPr>
              <a:spLocks noChangeAspect="1"/>
            </p:cNvSpPr>
            <p:nvPr/>
          </p:nvSpPr>
          <p:spPr bwMode="invGray">
            <a:xfrm>
              <a:off x="8159966" y="4376370"/>
              <a:ext cx="41897" cy="41897"/>
            </a:xfrm>
            <a:prstGeom prst="ellipse">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00" name="Rectangle 299"/>
          <p:cNvSpPr/>
          <p:nvPr/>
        </p:nvSpPr>
        <p:spPr>
          <a:xfrm>
            <a:off x="8204046"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01" name="Group 300"/>
          <p:cNvGrpSpPr/>
          <p:nvPr/>
        </p:nvGrpSpPr>
        <p:grpSpPr>
          <a:xfrm>
            <a:off x="8521047" y="2374627"/>
            <a:ext cx="329409" cy="134364"/>
            <a:chOff x="4491504" y="4454449"/>
            <a:chExt cx="449878" cy="184270"/>
          </a:xfrm>
          <a:solidFill>
            <a:srgbClr val="FFFFFF"/>
          </a:solidFill>
          <a:effectLst/>
        </p:grpSpPr>
        <p:sp>
          <p:nvSpPr>
            <p:cNvPr id="302" name="Freeform 22"/>
            <p:cNvSpPr>
              <a:spLocks/>
            </p:cNvSpPr>
            <p:nvPr/>
          </p:nvSpPr>
          <p:spPr bwMode="invGray">
            <a:xfrm>
              <a:off x="4491504" y="4464526"/>
              <a:ext cx="127765" cy="170954"/>
            </a:xfrm>
            <a:custGeom>
              <a:avLst/>
              <a:gdLst/>
              <a:ahLst/>
              <a:cxnLst>
                <a:cxn ang="0">
                  <a:pos x="218" y="69"/>
                </a:cxn>
                <a:cxn ang="0">
                  <a:pos x="218" y="475"/>
                </a:cxn>
                <a:cxn ang="0">
                  <a:pos x="137" y="475"/>
                </a:cxn>
                <a:cxn ang="0">
                  <a:pos x="137" y="69"/>
                </a:cxn>
                <a:cxn ang="0">
                  <a:pos x="0" y="69"/>
                </a:cxn>
                <a:cxn ang="0">
                  <a:pos x="0" y="0"/>
                </a:cxn>
                <a:cxn ang="0">
                  <a:pos x="355" y="0"/>
                </a:cxn>
                <a:cxn ang="0">
                  <a:pos x="355" y="69"/>
                </a:cxn>
                <a:cxn ang="0">
                  <a:pos x="218" y="69"/>
                </a:cxn>
              </a:cxnLst>
              <a:rect l="0" t="0" r="r" b="b"/>
              <a:pathLst>
                <a:path w="355" h="475">
                  <a:moveTo>
                    <a:pt x="218" y="69"/>
                  </a:moveTo>
                  <a:lnTo>
                    <a:pt x="218" y="475"/>
                  </a:lnTo>
                  <a:lnTo>
                    <a:pt x="137" y="475"/>
                  </a:lnTo>
                  <a:lnTo>
                    <a:pt x="137" y="69"/>
                  </a:lnTo>
                  <a:lnTo>
                    <a:pt x="0" y="69"/>
                  </a:lnTo>
                  <a:lnTo>
                    <a:pt x="0" y="0"/>
                  </a:lnTo>
                  <a:lnTo>
                    <a:pt x="355" y="0"/>
                  </a:lnTo>
                  <a:lnTo>
                    <a:pt x="355" y="69"/>
                  </a:lnTo>
                  <a:lnTo>
                    <a:pt x="218" y="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3" name="Freeform 23"/>
            <p:cNvSpPr>
              <a:spLocks noEditPoints="1"/>
            </p:cNvSpPr>
            <p:nvPr/>
          </p:nvSpPr>
          <p:spPr bwMode="invGray">
            <a:xfrm>
              <a:off x="4590117" y="4510594"/>
              <a:ext cx="102932" cy="12812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4" name="Freeform 24"/>
            <p:cNvSpPr>
              <a:spLocks/>
            </p:cNvSpPr>
            <p:nvPr/>
          </p:nvSpPr>
          <p:spPr bwMode="invGray">
            <a:xfrm>
              <a:off x="4709965" y="4510594"/>
              <a:ext cx="95374" cy="128125"/>
            </a:xfrm>
            <a:custGeom>
              <a:avLst/>
              <a:gdLst/>
              <a:ahLst/>
              <a:cxnLst>
                <a:cxn ang="0">
                  <a:pos x="95" y="148"/>
                </a:cxn>
                <a:cxn ang="0">
                  <a:pos x="71" y="151"/>
                </a:cxn>
                <a:cxn ang="0">
                  <a:pos x="42" y="145"/>
                </a:cxn>
                <a:cxn ang="0">
                  <a:pos x="19" y="130"/>
                </a:cxn>
                <a:cxn ang="0">
                  <a:pos x="5" y="108"/>
                </a:cxn>
                <a:cxn ang="0">
                  <a:pos x="0" y="79"/>
                </a:cxn>
                <a:cxn ang="0">
                  <a:pos x="5" y="46"/>
                </a:cxn>
                <a:cxn ang="0">
                  <a:pos x="21" y="22"/>
                </a:cxn>
                <a:cxn ang="0">
                  <a:pos x="45" y="6"/>
                </a:cxn>
                <a:cxn ang="0">
                  <a:pos x="78" y="0"/>
                </a:cxn>
                <a:cxn ang="0">
                  <a:pos x="89" y="1"/>
                </a:cxn>
                <a:cxn ang="0">
                  <a:pos x="98" y="2"/>
                </a:cxn>
                <a:cxn ang="0">
                  <a:pos x="106"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1" y="151"/>
                  </a:cubicBezTo>
                  <a:cubicBezTo>
                    <a:pt x="61" y="151"/>
                    <a:pt x="51" y="149"/>
                    <a:pt x="42" y="145"/>
                  </a:cubicBezTo>
                  <a:cubicBezTo>
                    <a:pt x="33" y="142"/>
                    <a:pt x="26" y="137"/>
                    <a:pt x="19" y="130"/>
                  </a:cubicBezTo>
                  <a:cubicBezTo>
                    <a:pt x="13" y="124"/>
                    <a:pt x="8" y="116"/>
                    <a:pt x="5" y="108"/>
                  </a:cubicBezTo>
                  <a:cubicBezTo>
                    <a:pt x="2" y="99"/>
                    <a:pt x="0" y="89"/>
                    <a:pt x="0" y="79"/>
                  </a:cubicBezTo>
                  <a:cubicBezTo>
                    <a:pt x="0" y="67"/>
                    <a:pt x="2" y="56"/>
                    <a:pt x="5" y="46"/>
                  </a:cubicBezTo>
                  <a:cubicBezTo>
                    <a:pt x="9" y="37"/>
                    <a:pt x="14" y="28"/>
                    <a:pt x="21" y="22"/>
                  </a:cubicBezTo>
                  <a:cubicBezTo>
                    <a:pt x="28" y="15"/>
                    <a:pt x="36" y="9"/>
                    <a:pt x="45" y="6"/>
                  </a:cubicBezTo>
                  <a:cubicBezTo>
                    <a:pt x="55" y="2"/>
                    <a:pt x="66" y="0"/>
                    <a:pt x="78" y="0"/>
                  </a:cubicBezTo>
                  <a:cubicBezTo>
                    <a:pt x="82" y="0"/>
                    <a:pt x="85" y="0"/>
                    <a:pt x="89" y="1"/>
                  </a:cubicBezTo>
                  <a:cubicBezTo>
                    <a:pt x="92" y="1"/>
                    <a:pt x="95" y="2"/>
                    <a:pt x="98" y="2"/>
                  </a:cubicBezTo>
                  <a:cubicBezTo>
                    <a:pt x="101" y="3"/>
                    <a:pt x="104" y="4"/>
                    <a:pt x="106" y="5"/>
                  </a:cubicBezTo>
                  <a:cubicBezTo>
                    <a:pt x="109" y="5"/>
                    <a:pt x="111" y="6"/>
                    <a:pt x="112" y="7"/>
                  </a:cubicBezTo>
                  <a:cubicBezTo>
                    <a:pt x="112" y="38"/>
                    <a:pt x="112" y="38"/>
                    <a:pt x="112" y="38"/>
                  </a:cubicBezTo>
                  <a:cubicBezTo>
                    <a:pt x="108" y="34"/>
                    <a:pt x="102"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1" y="124"/>
                    <a:pt x="84" y="124"/>
                    <a:pt x="87" y="123"/>
                  </a:cubicBezTo>
                  <a:cubicBezTo>
                    <a:pt x="90" y="123"/>
                    <a:pt x="93" y="122"/>
                    <a:pt x="96" y="121"/>
                  </a:cubicBezTo>
                  <a:cubicBezTo>
                    <a:pt x="99" y="119"/>
                    <a:pt x="102" y="118"/>
                    <a:pt x="105" y="117"/>
                  </a:cubicBezTo>
                  <a:cubicBezTo>
                    <a:pt x="107" y="115"/>
                    <a:pt x="110" y="114"/>
                    <a:pt x="112" y="112"/>
                  </a:cubicBezTo>
                  <a:cubicBezTo>
                    <a:pt x="112" y="141"/>
                    <a:pt x="112" y="141"/>
                    <a:pt x="112" y="141"/>
                  </a:cubicBezTo>
                  <a:cubicBezTo>
                    <a:pt x="107" y="144"/>
                    <a:pt x="101"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5" name="Freeform 25"/>
            <p:cNvSpPr>
              <a:spLocks/>
            </p:cNvSpPr>
            <p:nvPr/>
          </p:nvSpPr>
          <p:spPr bwMode="invGray">
            <a:xfrm>
              <a:off x="4829092" y="4454449"/>
              <a:ext cx="112290" cy="181031"/>
            </a:xfrm>
            <a:custGeom>
              <a:avLst/>
              <a:gdLst/>
              <a:ahLst/>
              <a:cxnLst>
                <a:cxn ang="0">
                  <a:pos x="210" y="503"/>
                </a:cxn>
                <a:cxn ang="0">
                  <a:pos x="78" y="340"/>
                </a:cxn>
                <a:cxn ang="0">
                  <a:pos x="76" y="340"/>
                </a:cxn>
                <a:cxn ang="0">
                  <a:pos x="76" y="503"/>
                </a:cxn>
                <a:cxn ang="0">
                  <a:pos x="0" y="503"/>
                </a:cxn>
                <a:cxn ang="0">
                  <a:pos x="0" y="0"/>
                </a:cxn>
                <a:cxn ang="0">
                  <a:pos x="76" y="0"/>
                </a:cxn>
                <a:cxn ang="0">
                  <a:pos x="76" y="319"/>
                </a:cxn>
                <a:cxn ang="0">
                  <a:pos x="78" y="319"/>
                </a:cxn>
                <a:cxn ang="0">
                  <a:pos x="203" y="163"/>
                </a:cxn>
                <a:cxn ang="0">
                  <a:pos x="302" y="163"/>
                </a:cxn>
                <a:cxn ang="0">
                  <a:pos x="156" y="326"/>
                </a:cxn>
                <a:cxn ang="0">
                  <a:pos x="312" y="503"/>
                </a:cxn>
                <a:cxn ang="0">
                  <a:pos x="210" y="503"/>
                </a:cxn>
              </a:cxnLst>
              <a:rect l="0" t="0" r="r" b="b"/>
              <a:pathLst>
                <a:path w="312" h="503">
                  <a:moveTo>
                    <a:pt x="210" y="503"/>
                  </a:moveTo>
                  <a:lnTo>
                    <a:pt x="78" y="340"/>
                  </a:lnTo>
                  <a:lnTo>
                    <a:pt x="76" y="340"/>
                  </a:lnTo>
                  <a:lnTo>
                    <a:pt x="76" y="503"/>
                  </a:lnTo>
                  <a:lnTo>
                    <a:pt x="0" y="503"/>
                  </a:lnTo>
                  <a:lnTo>
                    <a:pt x="0" y="0"/>
                  </a:lnTo>
                  <a:lnTo>
                    <a:pt x="76" y="0"/>
                  </a:lnTo>
                  <a:lnTo>
                    <a:pt x="76" y="319"/>
                  </a:lnTo>
                  <a:lnTo>
                    <a:pt x="78" y="319"/>
                  </a:lnTo>
                  <a:lnTo>
                    <a:pt x="203" y="163"/>
                  </a:lnTo>
                  <a:lnTo>
                    <a:pt x="302" y="163"/>
                  </a:lnTo>
                  <a:lnTo>
                    <a:pt x="156" y="326"/>
                  </a:lnTo>
                  <a:lnTo>
                    <a:pt x="312"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07" name="Rectangle 306"/>
          <p:cNvSpPr/>
          <p:nvPr/>
        </p:nvSpPr>
        <p:spPr>
          <a:xfrm>
            <a:off x="6141632"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08" name="Group 307"/>
          <p:cNvGrpSpPr/>
          <p:nvPr/>
        </p:nvGrpSpPr>
        <p:grpSpPr>
          <a:xfrm>
            <a:off x="6395738" y="1330539"/>
            <a:ext cx="455198" cy="150712"/>
            <a:chOff x="3467068" y="4450074"/>
            <a:chExt cx="621665" cy="206687"/>
          </a:xfrm>
          <a:solidFill>
            <a:srgbClr val="FFFFFF"/>
          </a:solidFill>
          <a:effectLst/>
        </p:grpSpPr>
        <p:sp>
          <p:nvSpPr>
            <p:cNvPr id="309" name="Freeform 23"/>
            <p:cNvSpPr>
              <a:spLocks/>
            </p:cNvSpPr>
            <p:nvPr/>
          </p:nvSpPr>
          <p:spPr bwMode="invGray">
            <a:xfrm>
              <a:off x="3467068" y="4462515"/>
              <a:ext cx="144881" cy="190634"/>
            </a:xfrm>
            <a:custGeom>
              <a:avLst/>
              <a:gdLst/>
              <a:ahLst/>
              <a:cxnLst>
                <a:cxn ang="0">
                  <a:pos x="109" y="201"/>
                </a:cxn>
                <a:cxn ang="0">
                  <a:pos x="39" y="112"/>
                </a:cxn>
                <a:cxn ang="0">
                  <a:pos x="36" y="107"/>
                </a:cxn>
                <a:cxn ang="0">
                  <a:pos x="34" y="103"/>
                </a:cxn>
                <a:cxn ang="0">
                  <a:pos x="33" y="103"/>
                </a:cxn>
                <a:cxn ang="0">
                  <a:pos x="33" y="201"/>
                </a:cxn>
                <a:cxn ang="0">
                  <a:pos x="0" y="201"/>
                </a:cxn>
                <a:cxn ang="0">
                  <a:pos x="0" y="0"/>
                </a:cxn>
                <a:cxn ang="0">
                  <a:pos x="33" y="0"/>
                </a:cxn>
                <a:cxn ang="0">
                  <a:pos x="33" y="95"/>
                </a:cxn>
                <a:cxn ang="0">
                  <a:pos x="34" y="95"/>
                </a:cxn>
                <a:cxn ang="0">
                  <a:pos x="36" y="90"/>
                </a:cxn>
                <a:cxn ang="0">
                  <a:pos x="39" y="86"/>
                </a:cxn>
                <a:cxn ang="0">
                  <a:pos x="106" y="0"/>
                </a:cxn>
                <a:cxn ang="0">
                  <a:pos x="147" y="0"/>
                </a:cxn>
                <a:cxn ang="0">
                  <a:pos x="67" y="96"/>
                </a:cxn>
                <a:cxn ang="0">
                  <a:pos x="153" y="201"/>
                </a:cxn>
                <a:cxn ang="0">
                  <a:pos x="109" y="201"/>
                </a:cxn>
              </a:cxnLst>
              <a:rect l="0" t="0" r="r" b="b"/>
              <a:pathLst>
                <a:path w="153" h="201">
                  <a:moveTo>
                    <a:pt x="109" y="201"/>
                  </a:moveTo>
                  <a:cubicBezTo>
                    <a:pt x="39" y="112"/>
                    <a:pt x="39" y="112"/>
                    <a:pt x="39" y="112"/>
                  </a:cubicBezTo>
                  <a:cubicBezTo>
                    <a:pt x="38" y="110"/>
                    <a:pt x="37" y="109"/>
                    <a:pt x="36" y="107"/>
                  </a:cubicBezTo>
                  <a:cubicBezTo>
                    <a:pt x="36" y="106"/>
                    <a:pt x="35" y="104"/>
                    <a:pt x="34" y="103"/>
                  </a:cubicBezTo>
                  <a:cubicBezTo>
                    <a:pt x="33" y="103"/>
                    <a:pt x="33" y="103"/>
                    <a:pt x="33" y="103"/>
                  </a:cubicBezTo>
                  <a:cubicBezTo>
                    <a:pt x="33" y="201"/>
                    <a:pt x="33" y="201"/>
                    <a:pt x="33" y="201"/>
                  </a:cubicBezTo>
                  <a:cubicBezTo>
                    <a:pt x="0" y="201"/>
                    <a:pt x="0" y="201"/>
                    <a:pt x="0" y="201"/>
                  </a:cubicBezTo>
                  <a:cubicBezTo>
                    <a:pt x="0" y="0"/>
                    <a:pt x="0" y="0"/>
                    <a:pt x="0" y="0"/>
                  </a:cubicBezTo>
                  <a:cubicBezTo>
                    <a:pt x="33" y="0"/>
                    <a:pt x="33" y="0"/>
                    <a:pt x="33" y="0"/>
                  </a:cubicBezTo>
                  <a:cubicBezTo>
                    <a:pt x="33" y="95"/>
                    <a:pt x="33" y="95"/>
                    <a:pt x="33" y="95"/>
                  </a:cubicBezTo>
                  <a:cubicBezTo>
                    <a:pt x="34" y="95"/>
                    <a:pt x="34" y="95"/>
                    <a:pt x="34" y="95"/>
                  </a:cubicBezTo>
                  <a:cubicBezTo>
                    <a:pt x="35" y="93"/>
                    <a:pt x="36" y="92"/>
                    <a:pt x="36" y="90"/>
                  </a:cubicBezTo>
                  <a:cubicBezTo>
                    <a:pt x="37" y="89"/>
                    <a:pt x="38" y="87"/>
                    <a:pt x="39" y="86"/>
                  </a:cubicBezTo>
                  <a:cubicBezTo>
                    <a:pt x="106" y="0"/>
                    <a:pt x="106" y="0"/>
                    <a:pt x="106" y="0"/>
                  </a:cubicBezTo>
                  <a:cubicBezTo>
                    <a:pt x="147" y="0"/>
                    <a:pt x="147" y="0"/>
                    <a:pt x="147" y="0"/>
                  </a:cubicBezTo>
                  <a:cubicBezTo>
                    <a:pt x="67" y="96"/>
                    <a:pt x="67" y="96"/>
                    <a:pt x="67" y="96"/>
                  </a:cubicBezTo>
                  <a:cubicBezTo>
                    <a:pt x="153" y="201"/>
                    <a:pt x="153" y="201"/>
                    <a:pt x="153"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0" name="Freeform 24"/>
            <p:cNvSpPr>
              <a:spLocks noEditPoints="1"/>
            </p:cNvSpPr>
            <p:nvPr/>
          </p:nvSpPr>
          <p:spPr bwMode="invGray">
            <a:xfrm>
              <a:off x="3623186" y="4450074"/>
              <a:ext cx="37324" cy="203075"/>
            </a:xfrm>
            <a:custGeom>
              <a:avLst/>
              <a:gdLst/>
              <a:ahLst/>
              <a:cxnLst>
                <a:cxn ang="0">
                  <a:pos x="39" y="20"/>
                </a:cxn>
                <a:cxn ang="0">
                  <a:pos x="38" y="27"/>
                </a:cxn>
                <a:cxn ang="0">
                  <a:pos x="34" y="33"/>
                </a:cxn>
                <a:cxn ang="0">
                  <a:pos x="28" y="37"/>
                </a:cxn>
                <a:cxn ang="0">
                  <a:pos x="20" y="38"/>
                </a:cxn>
                <a:cxn ang="0">
                  <a:pos x="12" y="37"/>
                </a:cxn>
                <a:cxn ang="0">
                  <a:pos x="5" y="33"/>
                </a:cxn>
                <a:cxn ang="0">
                  <a:pos x="1" y="27"/>
                </a:cxn>
                <a:cxn ang="0">
                  <a:pos x="0" y="20"/>
                </a:cxn>
                <a:cxn ang="0">
                  <a:pos x="1" y="12"/>
                </a:cxn>
                <a:cxn ang="0">
                  <a:pos x="5" y="6"/>
                </a:cxn>
                <a:cxn ang="0">
                  <a:pos x="12" y="2"/>
                </a:cxn>
                <a:cxn ang="0">
                  <a:pos x="20" y="0"/>
                </a:cxn>
                <a:cxn ang="0">
                  <a:pos x="27" y="2"/>
                </a:cxn>
                <a:cxn ang="0">
                  <a:pos x="34" y="6"/>
                </a:cxn>
                <a:cxn ang="0">
                  <a:pos x="38" y="12"/>
                </a:cxn>
                <a:cxn ang="0">
                  <a:pos x="39" y="20"/>
                </a:cxn>
                <a:cxn ang="0">
                  <a:pos x="3" y="214"/>
                </a:cxn>
                <a:cxn ang="0">
                  <a:pos x="3" y="70"/>
                </a:cxn>
                <a:cxn ang="0">
                  <a:pos x="35" y="70"/>
                </a:cxn>
                <a:cxn ang="0">
                  <a:pos x="35" y="214"/>
                </a:cxn>
                <a:cxn ang="0">
                  <a:pos x="3" y="214"/>
                </a:cxn>
              </a:cxnLst>
              <a:rect l="0" t="0" r="r" b="b"/>
              <a:pathLst>
                <a:path w="39" h="214">
                  <a:moveTo>
                    <a:pt x="39" y="20"/>
                  </a:moveTo>
                  <a:cubicBezTo>
                    <a:pt x="39" y="22"/>
                    <a:pt x="39" y="24"/>
                    <a:pt x="38" y="27"/>
                  </a:cubicBezTo>
                  <a:cubicBezTo>
                    <a:pt x="37" y="29"/>
                    <a:pt x="36" y="31"/>
                    <a:pt x="34" y="33"/>
                  </a:cubicBezTo>
                  <a:cubicBezTo>
                    <a:pt x="32" y="34"/>
                    <a:pt x="30" y="36"/>
                    <a:pt x="28" y="37"/>
                  </a:cubicBezTo>
                  <a:cubicBezTo>
                    <a:pt x="25" y="38"/>
                    <a:pt x="22" y="38"/>
                    <a:pt x="20" y="38"/>
                  </a:cubicBezTo>
                  <a:cubicBezTo>
                    <a:pt x="17" y="38"/>
                    <a:pt x="14" y="38"/>
                    <a:pt x="12" y="37"/>
                  </a:cubicBezTo>
                  <a:cubicBezTo>
                    <a:pt x="9" y="36"/>
                    <a:pt x="7" y="34"/>
                    <a:pt x="5" y="33"/>
                  </a:cubicBezTo>
                  <a:cubicBezTo>
                    <a:pt x="4" y="31"/>
                    <a:pt x="2" y="29"/>
                    <a:pt x="1" y="27"/>
                  </a:cubicBezTo>
                  <a:cubicBezTo>
                    <a:pt x="0" y="24"/>
                    <a:pt x="0" y="22"/>
                    <a:pt x="0" y="20"/>
                  </a:cubicBezTo>
                  <a:cubicBezTo>
                    <a:pt x="0" y="17"/>
                    <a:pt x="0" y="14"/>
                    <a:pt x="1" y="12"/>
                  </a:cubicBezTo>
                  <a:cubicBezTo>
                    <a:pt x="2" y="10"/>
                    <a:pt x="4" y="8"/>
                    <a:pt x="5" y="6"/>
                  </a:cubicBezTo>
                  <a:cubicBezTo>
                    <a:pt x="7" y="4"/>
                    <a:pt x="9" y="3"/>
                    <a:pt x="12" y="2"/>
                  </a:cubicBezTo>
                  <a:cubicBezTo>
                    <a:pt x="14" y="1"/>
                    <a:pt x="17" y="0"/>
                    <a:pt x="20" y="0"/>
                  </a:cubicBezTo>
                  <a:cubicBezTo>
                    <a:pt x="22" y="0"/>
                    <a:pt x="25" y="1"/>
                    <a:pt x="27" y="2"/>
                  </a:cubicBezTo>
                  <a:cubicBezTo>
                    <a:pt x="30" y="3"/>
                    <a:pt x="32" y="4"/>
                    <a:pt x="34" y="6"/>
                  </a:cubicBezTo>
                  <a:cubicBezTo>
                    <a:pt x="35" y="8"/>
                    <a:pt x="37" y="10"/>
                    <a:pt x="38" y="12"/>
                  </a:cubicBezTo>
                  <a:cubicBezTo>
                    <a:pt x="39" y="14"/>
                    <a:pt x="39" y="17"/>
                    <a:pt x="39" y="20"/>
                  </a:cubicBezTo>
                  <a:close/>
                  <a:moveTo>
                    <a:pt x="3" y="214"/>
                  </a:moveTo>
                  <a:cubicBezTo>
                    <a:pt x="3" y="70"/>
                    <a:pt x="3" y="70"/>
                    <a:pt x="3" y="70"/>
                  </a:cubicBezTo>
                  <a:cubicBezTo>
                    <a:pt x="35" y="70"/>
                    <a:pt x="35" y="70"/>
                    <a:pt x="35" y="70"/>
                  </a:cubicBezTo>
                  <a:cubicBezTo>
                    <a:pt x="35" y="214"/>
                    <a:pt x="35" y="214"/>
                    <a:pt x="35"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1" name="Freeform 25"/>
            <p:cNvSpPr>
              <a:spLocks noEditPoints="1"/>
            </p:cNvSpPr>
            <p:nvPr/>
          </p:nvSpPr>
          <p:spPr bwMode="invGray">
            <a:xfrm>
              <a:off x="3689808" y="4450074"/>
              <a:ext cx="37725" cy="203075"/>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8" y="29"/>
                    <a:pt x="36" y="31"/>
                    <a:pt x="34" y="33"/>
                  </a:cubicBezTo>
                  <a:cubicBezTo>
                    <a:pt x="33" y="34"/>
                    <a:pt x="30"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2" name="Freeform 26"/>
            <p:cNvSpPr>
              <a:spLocks/>
            </p:cNvSpPr>
            <p:nvPr/>
          </p:nvSpPr>
          <p:spPr bwMode="invGray">
            <a:xfrm>
              <a:off x="3745593" y="4475759"/>
              <a:ext cx="86287" cy="181002"/>
            </a:xfrm>
            <a:custGeom>
              <a:avLst/>
              <a:gdLst/>
              <a:ahLst/>
              <a:cxnLst>
                <a:cxn ang="0">
                  <a:pos x="86" y="188"/>
                </a:cxn>
                <a:cxn ang="0">
                  <a:pos x="80" y="189"/>
                </a:cxn>
                <a:cxn ang="0">
                  <a:pos x="73" y="190"/>
                </a:cxn>
                <a:cxn ang="0">
                  <a:pos x="66" y="191"/>
                </a:cxn>
                <a:cxn ang="0">
                  <a:pos x="34" y="179"/>
                </a:cxn>
                <a:cxn ang="0">
                  <a:pos x="24" y="145"/>
                </a:cxn>
                <a:cxn ang="0">
                  <a:pos x="24" y="69"/>
                </a:cxn>
                <a:cxn ang="0">
                  <a:pos x="0" y="69"/>
                </a:cxn>
                <a:cxn ang="0">
                  <a:pos x="0" y="43"/>
                </a:cxn>
                <a:cxn ang="0">
                  <a:pos x="24" y="43"/>
                </a:cxn>
                <a:cxn ang="0">
                  <a:pos x="24" y="10"/>
                </a:cxn>
                <a:cxn ang="0">
                  <a:pos x="56" y="0"/>
                </a:cxn>
                <a:cxn ang="0">
                  <a:pos x="56" y="43"/>
                </a:cxn>
                <a:cxn ang="0">
                  <a:pos x="91" y="43"/>
                </a:cxn>
                <a:cxn ang="0">
                  <a:pos x="91" y="69"/>
                </a:cxn>
                <a:cxn ang="0">
                  <a:pos x="56" y="69"/>
                </a:cxn>
                <a:cxn ang="0">
                  <a:pos x="56" y="139"/>
                </a:cxn>
                <a:cxn ang="0">
                  <a:pos x="61" y="158"/>
                </a:cxn>
                <a:cxn ang="0">
                  <a:pos x="76" y="164"/>
                </a:cxn>
                <a:cxn ang="0">
                  <a:pos x="84" y="163"/>
                </a:cxn>
                <a:cxn ang="0">
                  <a:pos x="91" y="160"/>
                </a:cxn>
                <a:cxn ang="0">
                  <a:pos x="91" y="186"/>
                </a:cxn>
                <a:cxn ang="0">
                  <a:pos x="86" y="188"/>
                </a:cxn>
              </a:cxnLst>
              <a:rect l="0" t="0" r="r" b="b"/>
              <a:pathLst>
                <a:path w="91" h="191">
                  <a:moveTo>
                    <a:pt x="86" y="188"/>
                  </a:moveTo>
                  <a:cubicBezTo>
                    <a:pt x="84" y="188"/>
                    <a:pt x="82" y="189"/>
                    <a:pt x="80" y="189"/>
                  </a:cubicBezTo>
                  <a:cubicBezTo>
                    <a:pt x="78" y="190"/>
                    <a:pt x="75" y="190"/>
                    <a:pt x="73" y="190"/>
                  </a:cubicBezTo>
                  <a:cubicBezTo>
                    <a:pt x="70" y="191"/>
                    <a:pt x="68" y="191"/>
                    <a:pt x="66" y="191"/>
                  </a:cubicBezTo>
                  <a:cubicBezTo>
                    <a:pt x="51" y="191"/>
                    <a:pt x="41" y="187"/>
                    <a:pt x="34" y="179"/>
                  </a:cubicBezTo>
                  <a:cubicBezTo>
                    <a:pt x="27" y="171"/>
                    <a:pt x="24" y="160"/>
                    <a:pt x="24" y="145"/>
                  </a:cubicBezTo>
                  <a:cubicBezTo>
                    <a:pt x="24" y="69"/>
                    <a:pt x="24" y="69"/>
                    <a:pt x="24" y="69"/>
                  </a:cubicBezTo>
                  <a:cubicBezTo>
                    <a:pt x="0" y="69"/>
                    <a:pt x="0" y="69"/>
                    <a:pt x="0" y="69"/>
                  </a:cubicBezTo>
                  <a:cubicBezTo>
                    <a:pt x="0" y="43"/>
                    <a:pt x="0" y="43"/>
                    <a:pt x="0" y="43"/>
                  </a:cubicBezTo>
                  <a:cubicBezTo>
                    <a:pt x="24" y="43"/>
                    <a:pt x="24" y="43"/>
                    <a:pt x="24" y="43"/>
                  </a:cubicBezTo>
                  <a:cubicBezTo>
                    <a:pt x="24" y="10"/>
                    <a:pt x="24" y="10"/>
                    <a:pt x="24"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69" y="164"/>
                    <a:pt x="76" y="164"/>
                  </a:cubicBezTo>
                  <a:cubicBezTo>
                    <a:pt x="78" y="164"/>
                    <a:pt x="81" y="164"/>
                    <a:pt x="84" y="163"/>
                  </a:cubicBezTo>
                  <a:cubicBezTo>
                    <a:pt x="86" y="162"/>
                    <a:pt x="89" y="161"/>
                    <a:pt x="91" y="160"/>
                  </a:cubicBezTo>
                  <a:cubicBezTo>
                    <a:pt x="91" y="186"/>
                    <a:pt x="91" y="186"/>
                    <a:pt x="91" y="186"/>
                  </a:cubicBezTo>
                  <a:cubicBezTo>
                    <a:pt x="90" y="186"/>
                    <a:pt x="88" y="187"/>
                    <a:pt x="86" y="18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3" name="Freeform 27"/>
            <p:cNvSpPr>
              <a:spLocks noEditPoints="1"/>
            </p:cNvSpPr>
            <p:nvPr/>
          </p:nvSpPr>
          <p:spPr bwMode="invGray">
            <a:xfrm>
              <a:off x="3841512" y="4513886"/>
              <a:ext cx="140065" cy="142875"/>
            </a:xfrm>
            <a:custGeom>
              <a:avLst/>
              <a:gdLst/>
              <a:ahLst/>
              <a:cxnLst>
                <a:cxn ang="0">
                  <a:pos x="148" y="74"/>
                </a:cxn>
                <a:cxn ang="0">
                  <a:pos x="142" y="106"/>
                </a:cxn>
                <a:cxn ang="0">
                  <a:pos x="127" y="130"/>
                </a:cxn>
                <a:cxn ang="0">
                  <a:pos x="103" y="145"/>
                </a:cxn>
                <a:cxn ang="0">
                  <a:pos x="72" y="151"/>
                </a:cxn>
                <a:cxn ang="0">
                  <a:pos x="42" y="145"/>
                </a:cxn>
                <a:cxn ang="0">
                  <a:pos x="19" y="131"/>
                </a:cxn>
                <a:cxn ang="0">
                  <a:pos x="5" y="107"/>
                </a:cxn>
                <a:cxn ang="0">
                  <a:pos x="0" y="77"/>
                </a:cxn>
                <a:cxn ang="0">
                  <a:pos x="5" y="44"/>
                </a:cxn>
                <a:cxn ang="0">
                  <a:pos x="21" y="19"/>
                </a:cxn>
                <a:cxn ang="0">
                  <a:pos x="45" y="5"/>
                </a:cxn>
                <a:cxn ang="0">
                  <a:pos x="76" y="0"/>
                </a:cxn>
                <a:cxn ang="0">
                  <a:pos x="107" y="5"/>
                </a:cxn>
                <a:cxn ang="0">
                  <a:pos x="129" y="20"/>
                </a:cxn>
                <a:cxn ang="0">
                  <a:pos x="143" y="44"/>
                </a:cxn>
                <a:cxn ang="0">
                  <a:pos x="148" y="74"/>
                </a:cxn>
                <a:cxn ang="0">
                  <a:pos x="114" y="75"/>
                </a:cxn>
                <a:cxn ang="0">
                  <a:pos x="103" y="39"/>
                </a:cxn>
                <a:cxn ang="0">
                  <a:pos x="74" y="26"/>
                </a:cxn>
                <a:cxn ang="0">
                  <a:pos x="58" y="29"/>
                </a:cxn>
                <a:cxn ang="0">
                  <a:pos x="45" y="38"/>
                </a:cxn>
                <a:cxn ang="0">
                  <a:pos x="36" y="54"/>
                </a:cxn>
                <a:cxn ang="0">
                  <a:pos x="33" y="76"/>
                </a:cxn>
                <a:cxn ang="0">
                  <a:pos x="36" y="97"/>
                </a:cxn>
                <a:cxn ang="0">
                  <a:pos x="45" y="112"/>
                </a:cxn>
                <a:cxn ang="0">
                  <a:pos x="58" y="121"/>
                </a:cxn>
                <a:cxn ang="0">
                  <a:pos x="74" y="124"/>
                </a:cxn>
                <a:cxn ang="0">
                  <a:pos x="104" y="112"/>
                </a:cxn>
                <a:cxn ang="0">
                  <a:pos x="114" y="75"/>
                </a:cxn>
              </a:cxnLst>
              <a:rect l="0" t="0" r="r" b="b"/>
              <a:pathLst>
                <a:path w="148" h="151">
                  <a:moveTo>
                    <a:pt x="148" y="74"/>
                  </a:moveTo>
                  <a:cubicBezTo>
                    <a:pt x="148" y="86"/>
                    <a:pt x="146" y="96"/>
                    <a:pt x="142" y="106"/>
                  </a:cubicBezTo>
                  <a:cubicBezTo>
                    <a:pt x="139" y="115"/>
                    <a:pt x="133" y="124"/>
                    <a:pt x="127" y="130"/>
                  </a:cubicBezTo>
                  <a:cubicBezTo>
                    <a:pt x="120" y="137"/>
                    <a:pt x="112" y="142"/>
                    <a:pt x="103" y="145"/>
                  </a:cubicBezTo>
                  <a:cubicBezTo>
                    <a:pt x="94" y="149"/>
                    <a:pt x="84" y="151"/>
                    <a:pt x="72" y="151"/>
                  </a:cubicBezTo>
                  <a:cubicBezTo>
                    <a:pt x="61" y="151"/>
                    <a:pt x="51" y="149"/>
                    <a:pt x="42" y="145"/>
                  </a:cubicBezTo>
                  <a:cubicBezTo>
                    <a:pt x="33" y="142"/>
                    <a:pt x="26" y="137"/>
                    <a:pt x="19" y="131"/>
                  </a:cubicBezTo>
                  <a:cubicBezTo>
                    <a:pt x="13" y="124"/>
                    <a:pt x="8" y="117"/>
                    <a:pt x="5" y="107"/>
                  </a:cubicBezTo>
                  <a:cubicBezTo>
                    <a:pt x="1" y="98"/>
                    <a:pt x="0" y="88"/>
                    <a:pt x="0" y="77"/>
                  </a:cubicBezTo>
                  <a:cubicBezTo>
                    <a:pt x="0" y="64"/>
                    <a:pt x="2" y="53"/>
                    <a:pt x="5" y="44"/>
                  </a:cubicBezTo>
                  <a:cubicBezTo>
                    <a:pt x="9" y="34"/>
                    <a:pt x="14" y="26"/>
                    <a:pt x="21" y="19"/>
                  </a:cubicBezTo>
                  <a:cubicBezTo>
                    <a:pt x="28" y="13"/>
                    <a:pt x="36" y="8"/>
                    <a:pt x="45" y="5"/>
                  </a:cubicBezTo>
                  <a:cubicBezTo>
                    <a:pt x="54" y="1"/>
                    <a:pt x="65" y="0"/>
                    <a:pt x="76" y="0"/>
                  </a:cubicBezTo>
                  <a:cubicBezTo>
                    <a:pt x="88" y="0"/>
                    <a:pt x="98" y="2"/>
                    <a:pt x="107" y="5"/>
                  </a:cubicBezTo>
                  <a:cubicBezTo>
                    <a:pt x="116" y="9"/>
                    <a:pt x="123" y="14"/>
                    <a:pt x="129" y="20"/>
                  </a:cubicBezTo>
                  <a:cubicBezTo>
                    <a:pt x="135" y="27"/>
                    <a:pt x="140" y="35"/>
                    <a:pt x="143" y="44"/>
                  </a:cubicBezTo>
                  <a:cubicBezTo>
                    <a:pt x="146" y="53"/>
                    <a:pt x="148" y="63"/>
                    <a:pt x="148" y="74"/>
                  </a:cubicBezTo>
                  <a:close/>
                  <a:moveTo>
                    <a:pt x="114" y="75"/>
                  </a:moveTo>
                  <a:cubicBezTo>
                    <a:pt x="114" y="59"/>
                    <a:pt x="110" y="47"/>
                    <a:pt x="103" y="39"/>
                  </a:cubicBezTo>
                  <a:cubicBezTo>
                    <a:pt x="96" y="31"/>
                    <a:pt x="86" y="26"/>
                    <a:pt x="74" y="26"/>
                  </a:cubicBezTo>
                  <a:cubicBezTo>
                    <a:pt x="68" y="26"/>
                    <a:pt x="63" y="27"/>
                    <a:pt x="58" y="29"/>
                  </a:cubicBezTo>
                  <a:cubicBezTo>
                    <a:pt x="53" y="31"/>
                    <a:pt x="49" y="34"/>
                    <a:pt x="45" y="38"/>
                  </a:cubicBezTo>
                  <a:cubicBezTo>
                    <a:pt x="41" y="42"/>
                    <a:pt x="39" y="48"/>
                    <a:pt x="36" y="54"/>
                  </a:cubicBezTo>
                  <a:cubicBezTo>
                    <a:pt x="34" y="60"/>
                    <a:pt x="33" y="67"/>
                    <a:pt x="33" y="76"/>
                  </a:cubicBezTo>
                  <a:cubicBezTo>
                    <a:pt x="33" y="84"/>
                    <a:pt x="34" y="91"/>
                    <a:pt x="36" y="97"/>
                  </a:cubicBezTo>
                  <a:cubicBezTo>
                    <a:pt x="38" y="103"/>
                    <a:pt x="41" y="108"/>
                    <a:pt x="45" y="112"/>
                  </a:cubicBezTo>
                  <a:cubicBezTo>
                    <a:pt x="49" y="116"/>
                    <a:pt x="53" y="119"/>
                    <a:pt x="58" y="121"/>
                  </a:cubicBezTo>
                  <a:cubicBezTo>
                    <a:pt x="63" y="123"/>
                    <a:pt x="68" y="124"/>
                    <a:pt x="74" y="124"/>
                  </a:cubicBezTo>
                  <a:cubicBezTo>
                    <a:pt x="87" y="124"/>
                    <a:pt x="97" y="120"/>
                    <a:pt x="104" y="112"/>
                  </a:cubicBezTo>
                  <a:cubicBezTo>
                    <a:pt x="110"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4" name="Freeform 28"/>
            <p:cNvSpPr>
              <a:spLocks/>
            </p:cNvSpPr>
            <p:nvPr/>
          </p:nvSpPr>
          <p:spPr bwMode="invGray">
            <a:xfrm>
              <a:off x="3998834" y="4513886"/>
              <a:ext cx="89899" cy="142875"/>
            </a:xfrm>
            <a:custGeom>
              <a:avLst/>
              <a:gdLst/>
              <a:ahLst/>
              <a:cxnLst>
                <a:cxn ang="0">
                  <a:pos x="95" y="106"/>
                </a:cxn>
                <a:cxn ang="0">
                  <a:pos x="91" y="123"/>
                </a:cxn>
                <a:cxn ang="0">
                  <a:pos x="81" y="138"/>
                </a:cxn>
                <a:cxn ang="0">
                  <a:pos x="63" y="147"/>
                </a:cxn>
                <a:cxn ang="0">
                  <a:pos x="38" y="151"/>
                </a:cxn>
                <a:cxn ang="0">
                  <a:pos x="29" y="150"/>
                </a:cxn>
                <a:cxn ang="0">
                  <a:pos x="19" y="148"/>
                </a:cxn>
                <a:cxn ang="0">
                  <a:pos x="9" y="146"/>
                </a:cxn>
                <a:cxn ang="0">
                  <a:pos x="0" y="143"/>
                </a:cxn>
                <a:cxn ang="0">
                  <a:pos x="0" y="112"/>
                </a:cxn>
                <a:cxn ang="0">
                  <a:pos x="10" y="118"/>
                </a:cxn>
                <a:cxn ang="0">
                  <a:pos x="20" y="122"/>
                </a:cxn>
                <a:cxn ang="0">
                  <a:pos x="30" y="124"/>
                </a:cxn>
                <a:cxn ang="0">
                  <a:pos x="39" y="125"/>
                </a:cxn>
                <a:cxn ang="0">
                  <a:pos x="57" y="121"/>
                </a:cxn>
                <a:cxn ang="0">
                  <a:pos x="62" y="110"/>
                </a:cxn>
                <a:cxn ang="0">
                  <a:pos x="61" y="103"/>
                </a:cxn>
                <a:cxn ang="0">
                  <a:pos x="57" y="98"/>
                </a:cxn>
                <a:cxn ang="0">
                  <a:pos x="49" y="93"/>
                </a:cxn>
                <a:cxn ang="0">
                  <a:pos x="34" y="86"/>
                </a:cxn>
                <a:cxn ang="0">
                  <a:pos x="20" y="79"/>
                </a:cxn>
                <a:cxn ang="0">
                  <a:pos x="9" y="70"/>
                </a:cxn>
                <a:cxn ang="0">
                  <a:pos x="3" y="59"/>
                </a:cxn>
                <a:cxn ang="0">
                  <a:pos x="0" y="44"/>
                </a:cxn>
                <a:cxn ang="0">
                  <a:pos x="4" y="26"/>
                </a:cxn>
                <a:cxn ang="0">
                  <a:pos x="15" y="12"/>
                </a:cxn>
                <a:cxn ang="0">
                  <a:pos x="32" y="3"/>
                </a:cxn>
                <a:cxn ang="0">
                  <a:pos x="55" y="0"/>
                </a:cxn>
                <a:cxn ang="0">
                  <a:pos x="64" y="0"/>
                </a:cxn>
                <a:cxn ang="0">
                  <a:pos x="73" y="2"/>
                </a:cxn>
                <a:cxn ang="0">
                  <a:pos x="81" y="4"/>
                </a:cxn>
                <a:cxn ang="0">
                  <a:pos x="87" y="6"/>
                </a:cxn>
                <a:cxn ang="0">
                  <a:pos x="87" y="35"/>
                </a:cxn>
                <a:cxn ang="0">
                  <a:pos x="80" y="31"/>
                </a:cxn>
                <a:cxn ang="0">
                  <a:pos x="72" y="28"/>
                </a:cxn>
                <a:cxn ang="0">
                  <a:pos x="63" y="26"/>
                </a:cxn>
                <a:cxn ang="0">
                  <a:pos x="54" y="25"/>
                </a:cxn>
                <a:cxn ang="0">
                  <a:pos x="39" y="30"/>
                </a:cxn>
                <a:cxn ang="0">
                  <a:pos x="33" y="41"/>
                </a:cxn>
                <a:cxn ang="0">
                  <a:pos x="34" y="48"/>
                </a:cxn>
                <a:cxn ang="0">
                  <a:pos x="38" y="53"/>
                </a:cxn>
                <a:cxn ang="0">
                  <a:pos x="46" y="58"/>
                </a:cxn>
                <a:cxn ang="0">
                  <a:pos x="58" y="63"/>
                </a:cxn>
                <a:cxn ang="0">
                  <a:pos x="73" y="70"/>
                </a:cxn>
                <a:cxn ang="0">
                  <a:pos x="85" y="79"/>
                </a:cxn>
                <a:cxn ang="0">
                  <a:pos x="92" y="91"/>
                </a:cxn>
                <a:cxn ang="0">
                  <a:pos x="95" y="106"/>
                </a:cxn>
              </a:cxnLst>
              <a:rect l="0" t="0" r="r" b="b"/>
              <a:pathLst>
                <a:path w="95" h="151">
                  <a:moveTo>
                    <a:pt x="95" y="106"/>
                  </a:moveTo>
                  <a:cubicBezTo>
                    <a:pt x="95" y="112"/>
                    <a:pt x="94" y="118"/>
                    <a:pt x="91" y="123"/>
                  </a:cubicBezTo>
                  <a:cubicBezTo>
                    <a:pt x="89" y="129"/>
                    <a:pt x="85" y="134"/>
                    <a:pt x="81" y="138"/>
                  </a:cubicBezTo>
                  <a:cubicBezTo>
                    <a:pt x="76" y="142"/>
                    <a:pt x="70" y="145"/>
                    <a:pt x="63" y="147"/>
                  </a:cubicBezTo>
                  <a:cubicBezTo>
                    <a:pt x="56" y="150"/>
                    <a:pt x="47" y="151"/>
                    <a:pt x="38" y="151"/>
                  </a:cubicBezTo>
                  <a:cubicBezTo>
                    <a:pt x="35" y="151"/>
                    <a:pt x="32" y="150"/>
                    <a:pt x="29" y="150"/>
                  </a:cubicBezTo>
                  <a:cubicBezTo>
                    <a:pt x="25" y="150"/>
                    <a:pt x="22" y="149"/>
                    <a:pt x="19" y="148"/>
                  </a:cubicBezTo>
                  <a:cubicBezTo>
                    <a:pt x="15" y="148"/>
                    <a:pt x="12" y="147"/>
                    <a:pt x="9" y="146"/>
                  </a:cubicBezTo>
                  <a:cubicBezTo>
                    <a:pt x="5" y="145"/>
                    <a:pt x="3" y="144"/>
                    <a:pt x="0" y="143"/>
                  </a:cubicBezTo>
                  <a:cubicBezTo>
                    <a:pt x="0" y="112"/>
                    <a:pt x="0" y="112"/>
                    <a:pt x="0" y="112"/>
                  </a:cubicBezTo>
                  <a:cubicBezTo>
                    <a:pt x="3" y="114"/>
                    <a:pt x="6" y="116"/>
                    <a:pt x="10" y="118"/>
                  </a:cubicBezTo>
                  <a:cubicBezTo>
                    <a:pt x="13" y="119"/>
                    <a:pt x="17" y="121"/>
                    <a:pt x="20" y="122"/>
                  </a:cubicBezTo>
                  <a:cubicBezTo>
                    <a:pt x="23" y="123"/>
                    <a:pt x="27" y="124"/>
                    <a:pt x="30" y="124"/>
                  </a:cubicBezTo>
                  <a:cubicBezTo>
                    <a:pt x="33" y="125"/>
                    <a:pt x="36" y="125"/>
                    <a:pt x="39" y="125"/>
                  </a:cubicBezTo>
                  <a:cubicBezTo>
                    <a:pt x="47" y="125"/>
                    <a:pt x="53" y="124"/>
                    <a:pt x="57" y="121"/>
                  </a:cubicBezTo>
                  <a:cubicBezTo>
                    <a:pt x="61" y="118"/>
                    <a:pt x="62" y="115"/>
                    <a:pt x="62" y="110"/>
                  </a:cubicBezTo>
                  <a:cubicBezTo>
                    <a:pt x="62" y="107"/>
                    <a:pt x="62" y="105"/>
                    <a:pt x="61" y="103"/>
                  </a:cubicBezTo>
                  <a:cubicBezTo>
                    <a:pt x="61" y="102"/>
                    <a:pt x="59" y="100"/>
                    <a:pt x="57" y="98"/>
                  </a:cubicBezTo>
                  <a:cubicBezTo>
                    <a:pt x="55" y="96"/>
                    <a:pt x="52" y="95"/>
                    <a:pt x="49" y="93"/>
                  </a:cubicBezTo>
                  <a:cubicBezTo>
                    <a:pt x="45" y="91"/>
                    <a:pt x="40" y="89"/>
                    <a:pt x="34" y="86"/>
                  </a:cubicBezTo>
                  <a:cubicBezTo>
                    <a:pt x="29" y="84"/>
                    <a:pt x="24" y="82"/>
                    <a:pt x="20" y="79"/>
                  </a:cubicBezTo>
                  <a:cubicBezTo>
                    <a:pt x="16" y="77"/>
                    <a:pt x="12" y="74"/>
                    <a:pt x="9" y="70"/>
                  </a:cubicBezTo>
                  <a:cubicBezTo>
                    <a:pt x="6" y="67"/>
                    <a:pt x="4" y="63"/>
                    <a:pt x="3" y="59"/>
                  </a:cubicBezTo>
                  <a:cubicBezTo>
                    <a:pt x="1" y="55"/>
                    <a:pt x="0" y="50"/>
                    <a:pt x="0" y="44"/>
                  </a:cubicBezTo>
                  <a:cubicBezTo>
                    <a:pt x="0" y="37"/>
                    <a:pt x="1" y="32"/>
                    <a:pt x="4" y="26"/>
                  </a:cubicBezTo>
                  <a:cubicBezTo>
                    <a:pt x="7" y="21"/>
                    <a:pt x="10" y="16"/>
                    <a:pt x="15" y="12"/>
                  </a:cubicBezTo>
                  <a:cubicBezTo>
                    <a:pt x="20" y="9"/>
                    <a:pt x="26" y="5"/>
                    <a:pt x="32" y="3"/>
                  </a:cubicBezTo>
                  <a:cubicBezTo>
                    <a:pt x="39" y="1"/>
                    <a:pt x="47" y="0"/>
                    <a:pt x="55" y="0"/>
                  </a:cubicBezTo>
                  <a:cubicBezTo>
                    <a:pt x="58" y="0"/>
                    <a:pt x="61" y="0"/>
                    <a:pt x="64" y="0"/>
                  </a:cubicBezTo>
                  <a:cubicBezTo>
                    <a:pt x="67" y="1"/>
                    <a:pt x="70" y="1"/>
                    <a:pt x="73" y="2"/>
                  </a:cubicBezTo>
                  <a:cubicBezTo>
                    <a:pt x="76" y="2"/>
                    <a:pt x="79" y="3"/>
                    <a:pt x="81" y="4"/>
                  </a:cubicBezTo>
                  <a:cubicBezTo>
                    <a:pt x="84" y="4"/>
                    <a:pt x="86" y="5"/>
                    <a:pt x="87" y="6"/>
                  </a:cubicBezTo>
                  <a:cubicBezTo>
                    <a:pt x="87" y="35"/>
                    <a:pt x="87" y="35"/>
                    <a:pt x="87" y="35"/>
                  </a:cubicBezTo>
                  <a:cubicBezTo>
                    <a:pt x="85" y="34"/>
                    <a:pt x="83" y="32"/>
                    <a:pt x="80" y="31"/>
                  </a:cubicBezTo>
                  <a:cubicBezTo>
                    <a:pt x="77" y="30"/>
                    <a:pt x="75" y="29"/>
                    <a:pt x="72" y="28"/>
                  </a:cubicBezTo>
                  <a:cubicBezTo>
                    <a:pt x="69" y="27"/>
                    <a:pt x="66" y="26"/>
                    <a:pt x="63" y="26"/>
                  </a:cubicBezTo>
                  <a:cubicBezTo>
                    <a:pt x="60" y="26"/>
                    <a:pt x="57" y="25"/>
                    <a:pt x="54" y="25"/>
                  </a:cubicBezTo>
                  <a:cubicBezTo>
                    <a:pt x="48" y="25"/>
                    <a:pt x="42" y="27"/>
                    <a:pt x="39" y="30"/>
                  </a:cubicBezTo>
                  <a:cubicBezTo>
                    <a:pt x="35" y="33"/>
                    <a:pt x="33" y="36"/>
                    <a:pt x="33" y="41"/>
                  </a:cubicBezTo>
                  <a:cubicBezTo>
                    <a:pt x="33" y="44"/>
                    <a:pt x="33" y="46"/>
                    <a:pt x="34" y="48"/>
                  </a:cubicBezTo>
                  <a:cubicBezTo>
                    <a:pt x="35" y="50"/>
                    <a:pt x="36" y="52"/>
                    <a:pt x="38" y="53"/>
                  </a:cubicBezTo>
                  <a:cubicBezTo>
                    <a:pt x="40" y="55"/>
                    <a:pt x="43" y="57"/>
                    <a:pt x="46" y="58"/>
                  </a:cubicBezTo>
                  <a:cubicBezTo>
                    <a:pt x="49" y="60"/>
                    <a:pt x="53" y="62"/>
                    <a:pt x="58" y="63"/>
                  </a:cubicBezTo>
                  <a:cubicBezTo>
                    <a:pt x="64" y="66"/>
                    <a:pt x="69" y="68"/>
                    <a:pt x="73" y="70"/>
                  </a:cubicBezTo>
                  <a:cubicBezTo>
                    <a:pt x="78" y="73"/>
                    <a:pt x="81" y="76"/>
                    <a:pt x="85" y="79"/>
                  </a:cubicBezTo>
                  <a:cubicBezTo>
                    <a:pt x="88" y="83"/>
                    <a:pt x="91"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16" name="Rectangle 315"/>
          <p:cNvSpPr/>
          <p:nvPr/>
        </p:nvSpPr>
        <p:spPr>
          <a:xfrm>
            <a:off x="8204046"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17" name="Group 316"/>
          <p:cNvGrpSpPr/>
          <p:nvPr/>
        </p:nvGrpSpPr>
        <p:grpSpPr>
          <a:xfrm>
            <a:off x="8441679" y="1344448"/>
            <a:ext cx="448777" cy="210377"/>
            <a:chOff x="8669045" y="5484723"/>
            <a:chExt cx="612897" cy="288514"/>
          </a:xfrm>
          <a:solidFill>
            <a:srgbClr val="FFFFFF"/>
          </a:solidFill>
          <a:effectLst/>
        </p:grpSpPr>
        <p:sp>
          <p:nvSpPr>
            <p:cNvPr id="318" name="Freeform 16"/>
            <p:cNvSpPr>
              <a:spLocks noEditPoints="1"/>
            </p:cNvSpPr>
            <p:nvPr/>
          </p:nvSpPr>
          <p:spPr bwMode="invGray">
            <a:xfrm>
              <a:off x="8669045" y="5484723"/>
              <a:ext cx="293712" cy="288514"/>
            </a:xfrm>
            <a:custGeom>
              <a:avLst/>
              <a:gdLst/>
              <a:ahLst/>
              <a:cxnLst>
                <a:cxn ang="0">
                  <a:pos x="28" y="81"/>
                </a:cxn>
                <a:cxn ang="0">
                  <a:pos x="41" y="69"/>
                </a:cxn>
                <a:cxn ang="0">
                  <a:pos x="56" y="84"/>
                </a:cxn>
                <a:cxn ang="0">
                  <a:pos x="45" y="187"/>
                </a:cxn>
                <a:cxn ang="0">
                  <a:pos x="72" y="165"/>
                </a:cxn>
                <a:cxn ang="0">
                  <a:pos x="62" y="185"/>
                </a:cxn>
                <a:cxn ang="0">
                  <a:pos x="44" y="215"/>
                </a:cxn>
                <a:cxn ang="0">
                  <a:pos x="34" y="194"/>
                </a:cxn>
                <a:cxn ang="0">
                  <a:pos x="28" y="88"/>
                </a:cxn>
                <a:cxn ang="0">
                  <a:pos x="0" y="78"/>
                </a:cxn>
                <a:cxn ang="0">
                  <a:pos x="43" y="21"/>
                </a:cxn>
                <a:cxn ang="0">
                  <a:pos x="54" y="41"/>
                </a:cxn>
                <a:cxn ang="0">
                  <a:pos x="44" y="48"/>
                </a:cxn>
                <a:cxn ang="0">
                  <a:pos x="34" y="24"/>
                </a:cxn>
                <a:cxn ang="0">
                  <a:pos x="25" y="6"/>
                </a:cxn>
                <a:cxn ang="0">
                  <a:pos x="135" y="10"/>
                </a:cxn>
                <a:cxn ang="0">
                  <a:pos x="110" y="33"/>
                </a:cxn>
                <a:cxn ang="0">
                  <a:pos x="142" y="22"/>
                </a:cxn>
                <a:cxn ang="0">
                  <a:pos x="157" y="36"/>
                </a:cxn>
                <a:cxn ang="0">
                  <a:pos x="147" y="212"/>
                </a:cxn>
                <a:cxn ang="0">
                  <a:pos x="135" y="232"/>
                </a:cxn>
                <a:cxn ang="0">
                  <a:pos x="126" y="230"/>
                </a:cxn>
                <a:cxn ang="0">
                  <a:pos x="117" y="221"/>
                </a:cxn>
                <a:cxn ang="0">
                  <a:pos x="102" y="211"/>
                </a:cxn>
                <a:cxn ang="0">
                  <a:pos x="133" y="214"/>
                </a:cxn>
                <a:cxn ang="0">
                  <a:pos x="136" y="155"/>
                </a:cxn>
                <a:cxn ang="0">
                  <a:pos x="95" y="203"/>
                </a:cxn>
                <a:cxn ang="0">
                  <a:pos x="57" y="222"/>
                </a:cxn>
                <a:cxn ang="0">
                  <a:pos x="108" y="176"/>
                </a:cxn>
                <a:cxn ang="0">
                  <a:pos x="93" y="150"/>
                </a:cxn>
                <a:cxn ang="0">
                  <a:pos x="65" y="140"/>
                </a:cxn>
                <a:cxn ang="0">
                  <a:pos x="86" y="25"/>
                </a:cxn>
                <a:cxn ang="0">
                  <a:pos x="105" y="33"/>
                </a:cxn>
                <a:cxn ang="0">
                  <a:pos x="111" y="0"/>
                </a:cxn>
                <a:cxn ang="0">
                  <a:pos x="136" y="67"/>
                </a:cxn>
                <a:cxn ang="0">
                  <a:pos x="98" y="40"/>
                </a:cxn>
                <a:cxn ang="0">
                  <a:pos x="98" y="105"/>
                </a:cxn>
                <a:cxn ang="0">
                  <a:pos x="136" y="75"/>
                </a:cxn>
                <a:cxn ang="0">
                  <a:pos x="98" y="105"/>
                </a:cxn>
                <a:cxn ang="0">
                  <a:pos x="136" y="142"/>
                </a:cxn>
                <a:cxn ang="0">
                  <a:pos x="98" y="112"/>
                </a:cxn>
                <a:cxn ang="0">
                  <a:pos x="152" y="63"/>
                </a:cxn>
                <a:cxn ang="0">
                  <a:pos x="199" y="66"/>
                </a:cxn>
                <a:cxn ang="0">
                  <a:pos x="198" y="2"/>
                </a:cxn>
                <a:cxn ang="0">
                  <a:pos x="225" y="11"/>
                </a:cxn>
                <a:cxn ang="0">
                  <a:pos x="211" y="18"/>
                </a:cxn>
                <a:cxn ang="0">
                  <a:pos x="212" y="66"/>
                </a:cxn>
                <a:cxn ang="0">
                  <a:pos x="237" y="67"/>
                </a:cxn>
                <a:cxn ang="0">
                  <a:pos x="236" y="74"/>
                </a:cxn>
                <a:cxn ang="0">
                  <a:pos x="211" y="211"/>
                </a:cxn>
                <a:cxn ang="0">
                  <a:pos x="199" y="231"/>
                </a:cxn>
                <a:cxn ang="0">
                  <a:pos x="190" y="229"/>
                </a:cxn>
                <a:cxn ang="0">
                  <a:pos x="179" y="219"/>
                </a:cxn>
                <a:cxn ang="0">
                  <a:pos x="163" y="210"/>
                </a:cxn>
                <a:cxn ang="0">
                  <a:pos x="197" y="213"/>
                </a:cxn>
                <a:cxn ang="0">
                  <a:pos x="199" y="74"/>
                </a:cxn>
                <a:cxn ang="0">
                  <a:pos x="157" y="75"/>
                </a:cxn>
                <a:cxn ang="0">
                  <a:pos x="163" y="101"/>
                </a:cxn>
                <a:cxn ang="0">
                  <a:pos x="184" y="139"/>
                </a:cxn>
                <a:cxn ang="0">
                  <a:pos x="185" y="156"/>
                </a:cxn>
                <a:cxn ang="0">
                  <a:pos x="176" y="158"/>
                </a:cxn>
                <a:cxn ang="0">
                  <a:pos x="170" y="125"/>
                </a:cxn>
                <a:cxn ang="0">
                  <a:pos x="163" y="101"/>
                </a:cxn>
              </a:cxnLst>
              <a:rect l="0" t="0" r="r" b="b"/>
              <a:pathLst>
                <a:path w="239" h="235">
                  <a:moveTo>
                    <a:pt x="0" y="78"/>
                  </a:moveTo>
                  <a:cubicBezTo>
                    <a:pt x="7" y="80"/>
                    <a:pt x="16" y="81"/>
                    <a:pt x="28" y="81"/>
                  </a:cubicBezTo>
                  <a:cubicBezTo>
                    <a:pt x="32" y="81"/>
                    <a:pt x="32" y="81"/>
                    <a:pt x="32" y="81"/>
                  </a:cubicBezTo>
                  <a:cubicBezTo>
                    <a:pt x="41" y="69"/>
                    <a:pt x="41" y="69"/>
                    <a:pt x="41" y="69"/>
                  </a:cubicBezTo>
                  <a:cubicBezTo>
                    <a:pt x="47" y="73"/>
                    <a:pt x="51" y="77"/>
                    <a:pt x="54" y="80"/>
                  </a:cubicBezTo>
                  <a:cubicBezTo>
                    <a:pt x="55" y="82"/>
                    <a:pt x="56" y="83"/>
                    <a:pt x="56" y="84"/>
                  </a:cubicBezTo>
                  <a:cubicBezTo>
                    <a:pt x="56" y="85"/>
                    <a:pt x="52" y="88"/>
                    <a:pt x="45" y="92"/>
                  </a:cubicBezTo>
                  <a:cubicBezTo>
                    <a:pt x="45" y="187"/>
                    <a:pt x="45" y="187"/>
                    <a:pt x="45" y="187"/>
                  </a:cubicBezTo>
                  <a:cubicBezTo>
                    <a:pt x="48" y="185"/>
                    <a:pt x="50" y="184"/>
                    <a:pt x="53" y="182"/>
                  </a:cubicBezTo>
                  <a:cubicBezTo>
                    <a:pt x="61" y="175"/>
                    <a:pt x="67" y="170"/>
                    <a:pt x="72" y="165"/>
                  </a:cubicBezTo>
                  <a:cubicBezTo>
                    <a:pt x="74" y="169"/>
                    <a:pt x="74" y="169"/>
                    <a:pt x="74" y="169"/>
                  </a:cubicBezTo>
                  <a:cubicBezTo>
                    <a:pt x="70" y="174"/>
                    <a:pt x="66" y="180"/>
                    <a:pt x="62" y="185"/>
                  </a:cubicBezTo>
                  <a:cubicBezTo>
                    <a:pt x="57" y="192"/>
                    <a:pt x="53" y="198"/>
                    <a:pt x="47" y="203"/>
                  </a:cubicBezTo>
                  <a:cubicBezTo>
                    <a:pt x="47" y="211"/>
                    <a:pt x="46" y="215"/>
                    <a:pt x="44" y="215"/>
                  </a:cubicBezTo>
                  <a:cubicBezTo>
                    <a:pt x="43" y="215"/>
                    <a:pt x="38" y="209"/>
                    <a:pt x="29" y="197"/>
                  </a:cubicBezTo>
                  <a:cubicBezTo>
                    <a:pt x="31" y="196"/>
                    <a:pt x="33" y="195"/>
                    <a:pt x="34" y="194"/>
                  </a:cubicBezTo>
                  <a:cubicBezTo>
                    <a:pt x="34" y="88"/>
                    <a:pt x="34" y="88"/>
                    <a:pt x="34" y="88"/>
                  </a:cubicBezTo>
                  <a:cubicBezTo>
                    <a:pt x="28" y="88"/>
                    <a:pt x="28" y="88"/>
                    <a:pt x="28" y="88"/>
                  </a:cubicBezTo>
                  <a:cubicBezTo>
                    <a:pt x="15" y="88"/>
                    <a:pt x="7" y="88"/>
                    <a:pt x="4" y="89"/>
                  </a:cubicBezTo>
                  <a:lnTo>
                    <a:pt x="0" y="78"/>
                  </a:lnTo>
                  <a:close/>
                  <a:moveTo>
                    <a:pt x="25" y="6"/>
                  </a:moveTo>
                  <a:cubicBezTo>
                    <a:pt x="33" y="10"/>
                    <a:pt x="39" y="15"/>
                    <a:pt x="43" y="21"/>
                  </a:cubicBezTo>
                  <a:cubicBezTo>
                    <a:pt x="47" y="25"/>
                    <a:pt x="50" y="29"/>
                    <a:pt x="52" y="32"/>
                  </a:cubicBezTo>
                  <a:cubicBezTo>
                    <a:pt x="53" y="35"/>
                    <a:pt x="54" y="38"/>
                    <a:pt x="54" y="41"/>
                  </a:cubicBezTo>
                  <a:cubicBezTo>
                    <a:pt x="54" y="47"/>
                    <a:pt x="52" y="49"/>
                    <a:pt x="47" y="49"/>
                  </a:cubicBezTo>
                  <a:cubicBezTo>
                    <a:pt x="46" y="49"/>
                    <a:pt x="45" y="49"/>
                    <a:pt x="44" y="48"/>
                  </a:cubicBezTo>
                  <a:cubicBezTo>
                    <a:pt x="44" y="47"/>
                    <a:pt x="43" y="45"/>
                    <a:pt x="42" y="42"/>
                  </a:cubicBezTo>
                  <a:cubicBezTo>
                    <a:pt x="39" y="35"/>
                    <a:pt x="37" y="29"/>
                    <a:pt x="34" y="24"/>
                  </a:cubicBezTo>
                  <a:cubicBezTo>
                    <a:pt x="31" y="20"/>
                    <a:pt x="27" y="15"/>
                    <a:pt x="22" y="10"/>
                  </a:cubicBezTo>
                  <a:lnTo>
                    <a:pt x="25" y="6"/>
                  </a:lnTo>
                  <a:close/>
                  <a:moveTo>
                    <a:pt x="111" y="0"/>
                  </a:moveTo>
                  <a:cubicBezTo>
                    <a:pt x="127" y="4"/>
                    <a:pt x="135" y="7"/>
                    <a:pt x="135" y="10"/>
                  </a:cubicBezTo>
                  <a:cubicBezTo>
                    <a:pt x="135" y="12"/>
                    <a:pt x="130" y="13"/>
                    <a:pt x="122" y="13"/>
                  </a:cubicBezTo>
                  <a:cubicBezTo>
                    <a:pt x="119" y="20"/>
                    <a:pt x="115" y="27"/>
                    <a:pt x="110" y="33"/>
                  </a:cubicBezTo>
                  <a:cubicBezTo>
                    <a:pt x="134" y="33"/>
                    <a:pt x="134" y="33"/>
                    <a:pt x="134" y="33"/>
                  </a:cubicBezTo>
                  <a:cubicBezTo>
                    <a:pt x="142" y="22"/>
                    <a:pt x="142" y="22"/>
                    <a:pt x="142" y="22"/>
                  </a:cubicBezTo>
                  <a:cubicBezTo>
                    <a:pt x="148" y="25"/>
                    <a:pt x="153" y="29"/>
                    <a:pt x="155" y="32"/>
                  </a:cubicBezTo>
                  <a:cubicBezTo>
                    <a:pt x="157" y="34"/>
                    <a:pt x="157" y="35"/>
                    <a:pt x="157" y="36"/>
                  </a:cubicBezTo>
                  <a:cubicBezTo>
                    <a:pt x="157" y="37"/>
                    <a:pt x="154" y="40"/>
                    <a:pt x="147" y="44"/>
                  </a:cubicBezTo>
                  <a:cubicBezTo>
                    <a:pt x="147" y="212"/>
                    <a:pt x="147" y="212"/>
                    <a:pt x="147" y="212"/>
                  </a:cubicBezTo>
                  <a:cubicBezTo>
                    <a:pt x="147" y="218"/>
                    <a:pt x="146" y="222"/>
                    <a:pt x="143" y="225"/>
                  </a:cubicBezTo>
                  <a:cubicBezTo>
                    <a:pt x="141" y="228"/>
                    <a:pt x="139" y="230"/>
                    <a:pt x="135" y="232"/>
                  </a:cubicBezTo>
                  <a:cubicBezTo>
                    <a:pt x="132" y="234"/>
                    <a:pt x="129" y="235"/>
                    <a:pt x="127" y="235"/>
                  </a:cubicBezTo>
                  <a:cubicBezTo>
                    <a:pt x="126" y="230"/>
                    <a:pt x="126" y="230"/>
                    <a:pt x="126" y="230"/>
                  </a:cubicBezTo>
                  <a:cubicBezTo>
                    <a:pt x="126" y="228"/>
                    <a:pt x="125" y="227"/>
                    <a:pt x="125" y="226"/>
                  </a:cubicBezTo>
                  <a:cubicBezTo>
                    <a:pt x="123" y="224"/>
                    <a:pt x="120" y="222"/>
                    <a:pt x="117" y="221"/>
                  </a:cubicBezTo>
                  <a:cubicBezTo>
                    <a:pt x="113" y="219"/>
                    <a:pt x="108" y="218"/>
                    <a:pt x="102" y="217"/>
                  </a:cubicBezTo>
                  <a:cubicBezTo>
                    <a:pt x="102" y="211"/>
                    <a:pt x="102" y="211"/>
                    <a:pt x="102" y="211"/>
                  </a:cubicBezTo>
                  <a:cubicBezTo>
                    <a:pt x="111" y="214"/>
                    <a:pt x="118" y="215"/>
                    <a:pt x="125" y="215"/>
                  </a:cubicBezTo>
                  <a:cubicBezTo>
                    <a:pt x="129" y="215"/>
                    <a:pt x="132" y="215"/>
                    <a:pt x="133" y="214"/>
                  </a:cubicBezTo>
                  <a:cubicBezTo>
                    <a:pt x="135" y="213"/>
                    <a:pt x="136" y="210"/>
                    <a:pt x="136" y="206"/>
                  </a:cubicBezTo>
                  <a:cubicBezTo>
                    <a:pt x="136" y="155"/>
                    <a:pt x="136" y="155"/>
                    <a:pt x="136" y="155"/>
                  </a:cubicBezTo>
                  <a:cubicBezTo>
                    <a:pt x="131" y="163"/>
                    <a:pt x="126" y="171"/>
                    <a:pt x="121" y="177"/>
                  </a:cubicBezTo>
                  <a:cubicBezTo>
                    <a:pt x="113" y="186"/>
                    <a:pt x="104" y="195"/>
                    <a:pt x="95" y="203"/>
                  </a:cubicBezTo>
                  <a:cubicBezTo>
                    <a:pt x="86" y="210"/>
                    <a:pt x="74" y="218"/>
                    <a:pt x="60" y="226"/>
                  </a:cubicBezTo>
                  <a:cubicBezTo>
                    <a:pt x="57" y="222"/>
                    <a:pt x="57" y="222"/>
                    <a:pt x="57" y="222"/>
                  </a:cubicBezTo>
                  <a:cubicBezTo>
                    <a:pt x="70" y="213"/>
                    <a:pt x="80" y="205"/>
                    <a:pt x="88" y="197"/>
                  </a:cubicBezTo>
                  <a:cubicBezTo>
                    <a:pt x="95" y="191"/>
                    <a:pt x="102" y="184"/>
                    <a:pt x="108" y="176"/>
                  </a:cubicBezTo>
                  <a:cubicBezTo>
                    <a:pt x="114" y="168"/>
                    <a:pt x="120" y="160"/>
                    <a:pt x="125" y="150"/>
                  </a:cubicBezTo>
                  <a:cubicBezTo>
                    <a:pt x="93" y="150"/>
                    <a:pt x="93" y="150"/>
                    <a:pt x="93" y="150"/>
                  </a:cubicBezTo>
                  <a:cubicBezTo>
                    <a:pt x="80" y="150"/>
                    <a:pt x="72" y="150"/>
                    <a:pt x="69" y="151"/>
                  </a:cubicBezTo>
                  <a:cubicBezTo>
                    <a:pt x="65" y="140"/>
                    <a:pt x="65" y="140"/>
                    <a:pt x="65" y="140"/>
                  </a:cubicBezTo>
                  <a:cubicBezTo>
                    <a:pt x="70" y="142"/>
                    <a:pt x="77" y="142"/>
                    <a:pt x="86" y="142"/>
                  </a:cubicBezTo>
                  <a:cubicBezTo>
                    <a:pt x="86" y="25"/>
                    <a:pt x="86" y="25"/>
                    <a:pt x="86" y="25"/>
                  </a:cubicBezTo>
                  <a:cubicBezTo>
                    <a:pt x="101" y="33"/>
                    <a:pt x="101" y="33"/>
                    <a:pt x="101" y="33"/>
                  </a:cubicBezTo>
                  <a:cubicBezTo>
                    <a:pt x="105" y="33"/>
                    <a:pt x="105" y="33"/>
                    <a:pt x="105" y="33"/>
                  </a:cubicBezTo>
                  <a:cubicBezTo>
                    <a:pt x="107" y="28"/>
                    <a:pt x="108" y="23"/>
                    <a:pt x="109" y="19"/>
                  </a:cubicBezTo>
                  <a:cubicBezTo>
                    <a:pt x="110" y="14"/>
                    <a:pt x="111" y="8"/>
                    <a:pt x="111" y="0"/>
                  </a:cubicBezTo>
                  <a:close/>
                  <a:moveTo>
                    <a:pt x="98" y="67"/>
                  </a:moveTo>
                  <a:cubicBezTo>
                    <a:pt x="136" y="67"/>
                    <a:pt x="136" y="67"/>
                    <a:pt x="136" y="67"/>
                  </a:cubicBezTo>
                  <a:cubicBezTo>
                    <a:pt x="136" y="40"/>
                    <a:pt x="136" y="40"/>
                    <a:pt x="136" y="40"/>
                  </a:cubicBezTo>
                  <a:cubicBezTo>
                    <a:pt x="98" y="40"/>
                    <a:pt x="98" y="40"/>
                    <a:pt x="98" y="40"/>
                  </a:cubicBezTo>
                  <a:lnTo>
                    <a:pt x="98" y="67"/>
                  </a:lnTo>
                  <a:close/>
                  <a:moveTo>
                    <a:pt x="98" y="105"/>
                  </a:moveTo>
                  <a:cubicBezTo>
                    <a:pt x="136" y="105"/>
                    <a:pt x="136" y="105"/>
                    <a:pt x="136" y="105"/>
                  </a:cubicBezTo>
                  <a:cubicBezTo>
                    <a:pt x="136" y="75"/>
                    <a:pt x="136" y="75"/>
                    <a:pt x="136" y="75"/>
                  </a:cubicBezTo>
                  <a:cubicBezTo>
                    <a:pt x="98" y="75"/>
                    <a:pt x="98" y="75"/>
                    <a:pt x="98" y="75"/>
                  </a:cubicBezTo>
                  <a:lnTo>
                    <a:pt x="98" y="105"/>
                  </a:lnTo>
                  <a:close/>
                  <a:moveTo>
                    <a:pt x="98" y="142"/>
                  </a:moveTo>
                  <a:cubicBezTo>
                    <a:pt x="136" y="142"/>
                    <a:pt x="136" y="142"/>
                    <a:pt x="136" y="142"/>
                  </a:cubicBezTo>
                  <a:cubicBezTo>
                    <a:pt x="136" y="112"/>
                    <a:pt x="136" y="112"/>
                    <a:pt x="136" y="112"/>
                  </a:cubicBezTo>
                  <a:cubicBezTo>
                    <a:pt x="98" y="112"/>
                    <a:pt x="98" y="112"/>
                    <a:pt x="98" y="112"/>
                  </a:cubicBezTo>
                  <a:lnTo>
                    <a:pt x="98" y="142"/>
                  </a:lnTo>
                  <a:close/>
                  <a:moveTo>
                    <a:pt x="152" y="63"/>
                  </a:moveTo>
                  <a:cubicBezTo>
                    <a:pt x="159" y="65"/>
                    <a:pt x="169" y="66"/>
                    <a:pt x="182" y="66"/>
                  </a:cubicBezTo>
                  <a:cubicBezTo>
                    <a:pt x="199" y="66"/>
                    <a:pt x="199" y="66"/>
                    <a:pt x="199" y="66"/>
                  </a:cubicBezTo>
                  <a:cubicBezTo>
                    <a:pt x="199" y="23"/>
                    <a:pt x="199" y="23"/>
                    <a:pt x="199" y="23"/>
                  </a:cubicBezTo>
                  <a:cubicBezTo>
                    <a:pt x="199" y="13"/>
                    <a:pt x="198" y="6"/>
                    <a:pt x="198" y="2"/>
                  </a:cubicBezTo>
                  <a:cubicBezTo>
                    <a:pt x="207" y="3"/>
                    <a:pt x="215" y="6"/>
                    <a:pt x="223" y="9"/>
                  </a:cubicBezTo>
                  <a:cubicBezTo>
                    <a:pt x="224" y="10"/>
                    <a:pt x="225" y="10"/>
                    <a:pt x="225" y="11"/>
                  </a:cubicBezTo>
                  <a:cubicBezTo>
                    <a:pt x="225" y="13"/>
                    <a:pt x="224" y="14"/>
                    <a:pt x="222" y="15"/>
                  </a:cubicBezTo>
                  <a:cubicBezTo>
                    <a:pt x="218" y="16"/>
                    <a:pt x="215" y="17"/>
                    <a:pt x="211" y="18"/>
                  </a:cubicBezTo>
                  <a:cubicBezTo>
                    <a:pt x="211" y="66"/>
                    <a:pt x="211" y="66"/>
                    <a:pt x="211" y="66"/>
                  </a:cubicBezTo>
                  <a:cubicBezTo>
                    <a:pt x="212" y="66"/>
                    <a:pt x="212" y="66"/>
                    <a:pt x="212" y="66"/>
                  </a:cubicBezTo>
                  <a:cubicBezTo>
                    <a:pt x="222" y="55"/>
                    <a:pt x="222" y="55"/>
                    <a:pt x="222" y="55"/>
                  </a:cubicBezTo>
                  <a:cubicBezTo>
                    <a:pt x="228" y="59"/>
                    <a:pt x="233" y="63"/>
                    <a:pt x="237" y="67"/>
                  </a:cubicBezTo>
                  <a:cubicBezTo>
                    <a:pt x="239" y="68"/>
                    <a:pt x="239" y="68"/>
                    <a:pt x="239" y="69"/>
                  </a:cubicBezTo>
                  <a:cubicBezTo>
                    <a:pt x="239" y="72"/>
                    <a:pt x="238" y="74"/>
                    <a:pt x="236" y="74"/>
                  </a:cubicBezTo>
                  <a:cubicBezTo>
                    <a:pt x="211" y="74"/>
                    <a:pt x="211" y="74"/>
                    <a:pt x="211" y="74"/>
                  </a:cubicBezTo>
                  <a:cubicBezTo>
                    <a:pt x="211" y="211"/>
                    <a:pt x="211" y="211"/>
                    <a:pt x="211" y="211"/>
                  </a:cubicBezTo>
                  <a:cubicBezTo>
                    <a:pt x="211" y="217"/>
                    <a:pt x="210" y="221"/>
                    <a:pt x="207" y="224"/>
                  </a:cubicBezTo>
                  <a:cubicBezTo>
                    <a:pt x="205" y="227"/>
                    <a:pt x="203" y="229"/>
                    <a:pt x="199" y="231"/>
                  </a:cubicBezTo>
                  <a:cubicBezTo>
                    <a:pt x="196" y="233"/>
                    <a:pt x="193" y="234"/>
                    <a:pt x="191" y="234"/>
                  </a:cubicBezTo>
                  <a:cubicBezTo>
                    <a:pt x="190" y="229"/>
                    <a:pt x="190" y="229"/>
                    <a:pt x="190" y="229"/>
                  </a:cubicBezTo>
                  <a:cubicBezTo>
                    <a:pt x="190" y="227"/>
                    <a:pt x="189" y="226"/>
                    <a:pt x="188" y="225"/>
                  </a:cubicBezTo>
                  <a:cubicBezTo>
                    <a:pt x="187" y="223"/>
                    <a:pt x="184" y="221"/>
                    <a:pt x="179" y="219"/>
                  </a:cubicBezTo>
                  <a:cubicBezTo>
                    <a:pt x="175" y="218"/>
                    <a:pt x="169" y="217"/>
                    <a:pt x="163" y="216"/>
                  </a:cubicBezTo>
                  <a:cubicBezTo>
                    <a:pt x="163" y="210"/>
                    <a:pt x="163" y="210"/>
                    <a:pt x="163" y="210"/>
                  </a:cubicBezTo>
                  <a:cubicBezTo>
                    <a:pt x="172" y="213"/>
                    <a:pt x="181" y="214"/>
                    <a:pt x="189" y="214"/>
                  </a:cubicBezTo>
                  <a:cubicBezTo>
                    <a:pt x="193" y="214"/>
                    <a:pt x="195" y="214"/>
                    <a:pt x="197" y="213"/>
                  </a:cubicBezTo>
                  <a:cubicBezTo>
                    <a:pt x="198" y="212"/>
                    <a:pt x="199" y="209"/>
                    <a:pt x="199" y="205"/>
                  </a:cubicBezTo>
                  <a:cubicBezTo>
                    <a:pt x="199" y="74"/>
                    <a:pt x="199" y="74"/>
                    <a:pt x="199" y="74"/>
                  </a:cubicBezTo>
                  <a:cubicBezTo>
                    <a:pt x="182" y="74"/>
                    <a:pt x="182" y="74"/>
                    <a:pt x="182" y="74"/>
                  </a:cubicBezTo>
                  <a:cubicBezTo>
                    <a:pt x="170" y="74"/>
                    <a:pt x="162" y="74"/>
                    <a:pt x="157" y="75"/>
                  </a:cubicBezTo>
                  <a:lnTo>
                    <a:pt x="152" y="63"/>
                  </a:lnTo>
                  <a:close/>
                  <a:moveTo>
                    <a:pt x="163" y="101"/>
                  </a:moveTo>
                  <a:cubicBezTo>
                    <a:pt x="169" y="108"/>
                    <a:pt x="174" y="115"/>
                    <a:pt x="177" y="123"/>
                  </a:cubicBezTo>
                  <a:cubicBezTo>
                    <a:pt x="180" y="127"/>
                    <a:pt x="183" y="133"/>
                    <a:pt x="184" y="139"/>
                  </a:cubicBezTo>
                  <a:cubicBezTo>
                    <a:pt x="186" y="143"/>
                    <a:pt x="187" y="146"/>
                    <a:pt x="187" y="150"/>
                  </a:cubicBezTo>
                  <a:cubicBezTo>
                    <a:pt x="187" y="152"/>
                    <a:pt x="186" y="154"/>
                    <a:pt x="185" y="156"/>
                  </a:cubicBezTo>
                  <a:cubicBezTo>
                    <a:pt x="183" y="158"/>
                    <a:pt x="182" y="159"/>
                    <a:pt x="181" y="159"/>
                  </a:cubicBezTo>
                  <a:cubicBezTo>
                    <a:pt x="179" y="159"/>
                    <a:pt x="178" y="158"/>
                    <a:pt x="176" y="158"/>
                  </a:cubicBezTo>
                  <a:cubicBezTo>
                    <a:pt x="175" y="156"/>
                    <a:pt x="174" y="154"/>
                    <a:pt x="174" y="151"/>
                  </a:cubicBezTo>
                  <a:cubicBezTo>
                    <a:pt x="173" y="140"/>
                    <a:pt x="172" y="131"/>
                    <a:pt x="170" y="125"/>
                  </a:cubicBezTo>
                  <a:cubicBezTo>
                    <a:pt x="168" y="119"/>
                    <a:pt x="165" y="112"/>
                    <a:pt x="160" y="103"/>
                  </a:cubicBezTo>
                  <a:lnTo>
                    <a:pt x="163" y="1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9" name="Freeform 17"/>
            <p:cNvSpPr>
              <a:spLocks noEditPoints="1"/>
            </p:cNvSpPr>
            <p:nvPr/>
          </p:nvSpPr>
          <p:spPr bwMode="invGray">
            <a:xfrm>
              <a:off x="8988230" y="5484723"/>
              <a:ext cx="293712" cy="288514"/>
            </a:xfrm>
            <a:custGeom>
              <a:avLst/>
              <a:gdLst/>
              <a:ahLst/>
              <a:cxnLst>
                <a:cxn ang="0">
                  <a:pos x="28" y="81"/>
                </a:cxn>
                <a:cxn ang="0">
                  <a:pos x="41" y="69"/>
                </a:cxn>
                <a:cxn ang="0">
                  <a:pos x="56" y="84"/>
                </a:cxn>
                <a:cxn ang="0">
                  <a:pos x="45" y="187"/>
                </a:cxn>
                <a:cxn ang="0">
                  <a:pos x="72" y="165"/>
                </a:cxn>
                <a:cxn ang="0">
                  <a:pos x="62" y="185"/>
                </a:cxn>
                <a:cxn ang="0">
                  <a:pos x="44" y="215"/>
                </a:cxn>
                <a:cxn ang="0">
                  <a:pos x="34" y="194"/>
                </a:cxn>
                <a:cxn ang="0">
                  <a:pos x="28" y="88"/>
                </a:cxn>
                <a:cxn ang="0">
                  <a:pos x="0" y="78"/>
                </a:cxn>
                <a:cxn ang="0">
                  <a:pos x="43" y="21"/>
                </a:cxn>
                <a:cxn ang="0">
                  <a:pos x="54" y="41"/>
                </a:cxn>
                <a:cxn ang="0">
                  <a:pos x="44" y="48"/>
                </a:cxn>
                <a:cxn ang="0">
                  <a:pos x="34" y="24"/>
                </a:cxn>
                <a:cxn ang="0">
                  <a:pos x="25" y="6"/>
                </a:cxn>
                <a:cxn ang="0">
                  <a:pos x="135" y="10"/>
                </a:cxn>
                <a:cxn ang="0">
                  <a:pos x="110" y="33"/>
                </a:cxn>
                <a:cxn ang="0">
                  <a:pos x="142" y="22"/>
                </a:cxn>
                <a:cxn ang="0">
                  <a:pos x="157" y="36"/>
                </a:cxn>
                <a:cxn ang="0">
                  <a:pos x="147" y="212"/>
                </a:cxn>
                <a:cxn ang="0">
                  <a:pos x="135" y="232"/>
                </a:cxn>
                <a:cxn ang="0">
                  <a:pos x="126" y="230"/>
                </a:cxn>
                <a:cxn ang="0">
                  <a:pos x="117" y="221"/>
                </a:cxn>
                <a:cxn ang="0">
                  <a:pos x="102" y="211"/>
                </a:cxn>
                <a:cxn ang="0">
                  <a:pos x="133" y="214"/>
                </a:cxn>
                <a:cxn ang="0">
                  <a:pos x="136" y="155"/>
                </a:cxn>
                <a:cxn ang="0">
                  <a:pos x="95" y="203"/>
                </a:cxn>
                <a:cxn ang="0">
                  <a:pos x="57" y="222"/>
                </a:cxn>
                <a:cxn ang="0">
                  <a:pos x="108" y="176"/>
                </a:cxn>
                <a:cxn ang="0">
                  <a:pos x="93" y="150"/>
                </a:cxn>
                <a:cxn ang="0">
                  <a:pos x="65" y="140"/>
                </a:cxn>
                <a:cxn ang="0">
                  <a:pos x="86" y="25"/>
                </a:cxn>
                <a:cxn ang="0">
                  <a:pos x="104" y="33"/>
                </a:cxn>
                <a:cxn ang="0">
                  <a:pos x="111" y="0"/>
                </a:cxn>
                <a:cxn ang="0">
                  <a:pos x="136" y="67"/>
                </a:cxn>
                <a:cxn ang="0">
                  <a:pos x="98" y="40"/>
                </a:cxn>
                <a:cxn ang="0">
                  <a:pos x="98" y="105"/>
                </a:cxn>
                <a:cxn ang="0">
                  <a:pos x="136" y="75"/>
                </a:cxn>
                <a:cxn ang="0">
                  <a:pos x="98" y="105"/>
                </a:cxn>
                <a:cxn ang="0">
                  <a:pos x="136" y="142"/>
                </a:cxn>
                <a:cxn ang="0">
                  <a:pos x="98" y="112"/>
                </a:cxn>
                <a:cxn ang="0">
                  <a:pos x="152" y="63"/>
                </a:cxn>
                <a:cxn ang="0">
                  <a:pos x="199" y="66"/>
                </a:cxn>
                <a:cxn ang="0">
                  <a:pos x="198" y="2"/>
                </a:cxn>
                <a:cxn ang="0">
                  <a:pos x="225" y="11"/>
                </a:cxn>
                <a:cxn ang="0">
                  <a:pos x="211" y="18"/>
                </a:cxn>
                <a:cxn ang="0">
                  <a:pos x="212" y="66"/>
                </a:cxn>
                <a:cxn ang="0">
                  <a:pos x="237" y="67"/>
                </a:cxn>
                <a:cxn ang="0">
                  <a:pos x="236" y="74"/>
                </a:cxn>
                <a:cxn ang="0">
                  <a:pos x="211" y="211"/>
                </a:cxn>
                <a:cxn ang="0">
                  <a:pos x="199" y="231"/>
                </a:cxn>
                <a:cxn ang="0">
                  <a:pos x="190" y="229"/>
                </a:cxn>
                <a:cxn ang="0">
                  <a:pos x="179" y="219"/>
                </a:cxn>
                <a:cxn ang="0">
                  <a:pos x="163" y="210"/>
                </a:cxn>
                <a:cxn ang="0">
                  <a:pos x="197" y="213"/>
                </a:cxn>
                <a:cxn ang="0">
                  <a:pos x="199" y="74"/>
                </a:cxn>
                <a:cxn ang="0">
                  <a:pos x="157" y="75"/>
                </a:cxn>
                <a:cxn ang="0">
                  <a:pos x="163" y="101"/>
                </a:cxn>
                <a:cxn ang="0">
                  <a:pos x="184" y="139"/>
                </a:cxn>
                <a:cxn ang="0">
                  <a:pos x="185" y="156"/>
                </a:cxn>
                <a:cxn ang="0">
                  <a:pos x="176" y="158"/>
                </a:cxn>
                <a:cxn ang="0">
                  <a:pos x="170" y="125"/>
                </a:cxn>
                <a:cxn ang="0">
                  <a:pos x="163" y="101"/>
                </a:cxn>
              </a:cxnLst>
              <a:rect l="0" t="0" r="r" b="b"/>
              <a:pathLst>
                <a:path w="239" h="235">
                  <a:moveTo>
                    <a:pt x="0" y="78"/>
                  </a:moveTo>
                  <a:cubicBezTo>
                    <a:pt x="6" y="80"/>
                    <a:pt x="16" y="81"/>
                    <a:pt x="28" y="81"/>
                  </a:cubicBezTo>
                  <a:cubicBezTo>
                    <a:pt x="32" y="81"/>
                    <a:pt x="32" y="81"/>
                    <a:pt x="32" y="81"/>
                  </a:cubicBezTo>
                  <a:cubicBezTo>
                    <a:pt x="41" y="69"/>
                    <a:pt x="41" y="69"/>
                    <a:pt x="41" y="69"/>
                  </a:cubicBezTo>
                  <a:cubicBezTo>
                    <a:pt x="47" y="73"/>
                    <a:pt x="51" y="77"/>
                    <a:pt x="54" y="80"/>
                  </a:cubicBezTo>
                  <a:cubicBezTo>
                    <a:pt x="55" y="82"/>
                    <a:pt x="56" y="83"/>
                    <a:pt x="56" y="84"/>
                  </a:cubicBezTo>
                  <a:cubicBezTo>
                    <a:pt x="56" y="85"/>
                    <a:pt x="52" y="88"/>
                    <a:pt x="45" y="92"/>
                  </a:cubicBezTo>
                  <a:cubicBezTo>
                    <a:pt x="45" y="187"/>
                    <a:pt x="45" y="187"/>
                    <a:pt x="45" y="187"/>
                  </a:cubicBezTo>
                  <a:cubicBezTo>
                    <a:pt x="48" y="185"/>
                    <a:pt x="50" y="184"/>
                    <a:pt x="52" y="182"/>
                  </a:cubicBezTo>
                  <a:cubicBezTo>
                    <a:pt x="61" y="175"/>
                    <a:pt x="67" y="170"/>
                    <a:pt x="72" y="165"/>
                  </a:cubicBezTo>
                  <a:cubicBezTo>
                    <a:pt x="74" y="169"/>
                    <a:pt x="74" y="169"/>
                    <a:pt x="74" y="169"/>
                  </a:cubicBezTo>
                  <a:cubicBezTo>
                    <a:pt x="70" y="174"/>
                    <a:pt x="66" y="180"/>
                    <a:pt x="62" y="185"/>
                  </a:cubicBezTo>
                  <a:cubicBezTo>
                    <a:pt x="57" y="192"/>
                    <a:pt x="52" y="198"/>
                    <a:pt x="47" y="203"/>
                  </a:cubicBezTo>
                  <a:cubicBezTo>
                    <a:pt x="47" y="211"/>
                    <a:pt x="46" y="215"/>
                    <a:pt x="44" y="215"/>
                  </a:cubicBezTo>
                  <a:cubicBezTo>
                    <a:pt x="43" y="215"/>
                    <a:pt x="38" y="209"/>
                    <a:pt x="29" y="197"/>
                  </a:cubicBezTo>
                  <a:cubicBezTo>
                    <a:pt x="31" y="196"/>
                    <a:pt x="33" y="195"/>
                    <a:pt x="34" y="194"/>
                  </a:cubicBezTo>
                  <a:cubicBezTo>
                    <a:pt x="34" y="88"/>
                    <a:pt x="34" y="88"/>
                    <a:pt x="34" y="88"/>
                  </a:cubicBezTo>
                  <a:cubicBezTo>
                    <a:pt x="28" y="88"/>
                    <a:pt x="28" y="88"/>
                    <a:pt x="28" y="88"/>
                  </a:cubicBezTo>
                  <a:cubicBezTo>
                    <a:pt x="15" y="88"/>
                    <a:pt x="7" y="88"/>
                    <a:pt x="4" y="89"/>
                  </a:cubicBezTo>
                  <a:lnTo>
                    <a:pt x="0" y="78"/>
                  </a:lnTo>
                  <a:close/>
                  <a:moveTo>
                    <a:pt x="25" y="6"/>
                  </a:moveTo>
                  <a:cubicBezTo>
                    <a:pt x="33" y="10"/>
                    <a:pt x="39" y="15"/>
                    <a:pt x="43" y="21"/>
                  </a:cubicBezTo>
                  <a:cubicBezTo>
                    <a:pt x="47" y="25"/>
                    <a:pt x="50" y="29"/>
                    <a:pt x="52" y="32"/>
                  </a:cubicBezTo>
                  <a:cubicBezTo>
                    <a:pt x="53" y="35"/>
                    <a:pt x="54" y="38"/>
                    <a:pt x="54" y="41"/>
                  </a:cubicBezTo>
                  <a:cubicBezTo>
                    <a:pt x="54" y="47"/>
                    <a:pt x="52" y="49"/>
                    <a:pt x="47" y="49"/>
                  </a:cubicBezTo>
                  <a:cubicBezTo>
                    <a:pt x="46" y="49"/>
                    <a:pt x="45" y="49"/>
                    <a:pt x="44" y="48"/>
                  </a:cubicBezTo>
                  <a:cubicBezTo>
                    <a:pt x="43" y="47"/>
                    <a:pt x="43" y="45"/>
                    <a:pt x="42" y="42"/>
                  </a:cubicBezTo>
                  <a:cubicBezTo>
                    <a:pt x="39" y="35"/>
                    <a:pt x="37" y="29"/>
                    <a:pt x="34" y="24"/>
                  </a:cubicBezTo>
                  <a:cubicBezTo>
                    <a:pt x="31" y="20"/>
                    <a:pt x="27" y="15"/>
                    <a:pt x="22" y="10"/>
                  </a:cubicBezTo>
                  <a:lnTo>
                    <a:pt x="25" y="6"/>
                  </a:lnTo>
                  <a:close/>
                  <a:moveTo>
                    <a:pt x="111" y="0"/>
                  </a:moveTo>
                  <a:cubicBezTo>
                    <a:pt x="127" y="4"/>
                    <a:pt x="135" y="7"/>
                    <a:pt x="135" y="10"/>
                  </a:cubicBezTo>
                  <a:cubicBezTo>
                    <a:pt x="135" y="12"/>
                    <a:pt x="130" y="13"/>
                    <a:pt x="121" y="13"/>
                  </a:cubicBezTo>
                  <a:cubicBezTo>
                    <a:pt x="118" y="20"/>
                    <a:pt x="115" y="27"/>
                    <a:pt x="110" y="33"/>
                  </a:cubicBezTo>
                  <a:cubicBezTo>
                    <a:pt x="134" y="33"/>
                    <a:pt x="134" y="33"/>
                    <a:pt x="134" y="33"/>
                  </a:cubicBezTo>
                  <a:cubicBezTo>
                    <a:pt x="142" y="22"/>
                    <a:pt x="142" y="22"/>
                    <a:pt x="142" y="22"/>
                  </a:cubicBezTo>
                  <a:cubicBezTo>
                    <a:pt x="148" y="25"/>
                    <a:pt x="153" y="29"/>
                    <a:pt x="155" y="32"/>
                  </a:cubicBezTo>
                  <a:cubicBezTo>
                    <a:pt x="157" y="34"/>
                    <a:pt x="157" y="35"/>
                    <a:pt x="157" y="36"/>
                  </a:cubicBezTo>
                  <a:cubicBezTo>
                    <a:pt x="157" y="37"/>
                    <a:pt x="154" y="40"/>
                    <a:pt x="147" y="44"/>
                  </a:cubicBezTo>
                  <a:cubicBezTo>
                    <a:pt x="147" y="212"/>
                    <a:pt x="147" y="212"/>
                    <a:pt x="147" y="212"/>
                  </a:cubicBezTo>
                  <a:cubicBezTo>
                    <a:pt x="147" y="218"/>
                    <a:pt x="146" y="222"/>
                    <a:pt x="143" y="225"/>
                  </a:cubicBezTo>
                  <a:cubicBezTo>
                    <a:pt x="141" y="228"/>
                    <a:pt x="139" y="230"/>
                    <a:pt x="135" y="232"/>
                  </a:cubicBezTo>
                  <a:cubicBezTo>
                    <a:pt x="132" y="234"/>
                    <a:pt x="129" y="235"/>
                    <a:pt x="127" y="235"/>
                  </a:cubicBezTo>
                  <a:cubicBezTo>
                    <a:pt x="126" y="230"/>
                    <a:pt x="126" y="230"/>
                    <a:pt x="126" y="230"/>
                  </a:cubicBezTo>
                  <a:cubicBezTo>
                    <a:pt x="126" y="228"/>
                    <a:pt x="125" y="227"/>
                    <a:pt x="125" y="226"/>
                  </a:cubicBezTo>
                  <a:cubicBezTo>
                    <a:pt x="123" y="224"/>
                    <a:pt x="120" y="222"/>
                    <a:pt x="117" y="221"/>
                  </a:cubicBezTo>
                  <a:cubicBezTo>
                    <a:pt x="112" y="219"/>
                    <a:pt x="108" y="218"/>
                    <a:pt x="102" y="217"/>
                  </a:cubicBezTo>
                  <a:cubicBezTo>
                    <a:pt x="102" y="211"/>
                    <a:pt x="102" y="211"/>
                    <a:pt x="102" y="211"/>
                  </a:cubicBezTo>
                  <a:cubicBezTo>
                    <a:pt x="110" y="214"/>
                    <a:pt x="118" y="215"/>
                    <a:pt x="125" y="215"/>
                  </a:cubicBezTo>
                  <a:cubicBezTo>
                    <a:pt x="129" y="215"/>
                    <a:pt x="132" y="215"/>
                    <a:pt x="133" y="214"/>
                  </a:cubicBezTo>
                  <a:cubicBezTo>
                    <a:pt x="135" y="213"/>
                    <a:pt x="136" y="210"/>
                    <a:pt x="136" y="206"/>
                  </a:cubicBezTo>
                  <a:cubicBezTo>
                    <a:pt x="136" y="155"/>
                    <a:pt x="136" y="155"/>
                    <a:pt x="136" y="155"/>
                  </a:cubicBezTo>
                  <a:cubicBezTo>
                    <a:pt x="131" y="163"/>
                    <a:pt x="126" y="171"/>
                    <a:pt x="120" y="177"/>
                  </a:cubicBezTo>
                  <a:cubicBezTo>
                    <a:pt x="112" y="186"/>
                    <a:pt x="104" y="195"/>
                    <a:pt x="95" y="203"/>
                  </a:cubicBezTo>
                  <a:cubicBezTo>
                    <a:pt x="86" y="210"/>
                    <a:pt x="74" y="218"/>
                    <a:pt x="60" y="226"/>
                  </a:cubicBezTo>
                  <a:cubicBezTo>
                    <a:pt x="57" y="222"/>
                    <a:pt x="57" y="222"/>
                    <a:pt x="57" y="222"/>
                  </a:cubicBezTo>
                  <a:cubicBezTo>
                    <a:pt x="70" y="213"/>
                    <a:pt x="80" y="205"/>
                    <a:pt x="88" y="197"/>
                  </a:cubicBezTo>
                  <a:cubicBezTo>
                    <a:pt x="95" y="191"/>
                    <a:pt x="102" y="184"/>
                    <a:pt x="108" y="176"/>
                  </a:cubicBezTo>
                  <a:cubicBezTo>
                    <a:pt x="114" y="168"/>
                    <a:pt x="120" y="160"/>
                    <a:pt x="125" y="150"/>
                  </a:cubicBezTo>
                  <a:cubicBezTo>
                    <a:pt x="93" y="150"/>
                    <a:pt x="93" y="150"/>
                    <a:pt x="93" y="150"/>
                  </a:cubicBezTo>
                  <a:cubicBezTo>
                    <a:pt x="80" y="150"/>
                    <a:pt x="72" y="150"/>
                    <a:pt x="69" y="151"/>
                  </a:cubicBezTo>
                  <a:cubicBezTo>
                    <a:pt x="65" y="140"/>
                    <a:pt x="65" y="140"/>
                    <a:pt x="65" y="140"/>
                  </a:cubicBezTo>
                  <a:cubicBezTo>
                    <a:pt x="70" y="142"/>
                    <a:pt x="77" y="142"/>
                    <a:pt x="86" y="142"/>
                  </a:cubicBezTo>
                  <a:cubicBezTo>
                    <a:pt x="86" y="25"/>
                    <a:pt x="86" y="25"/>
                    <a:pt x="86" y="25"/>
                  </a:cubicBezTo>
                  <a:cubicBezTo>
                    <a:pt x="101" y="33"/>
                    <a:pt x="101" y="33"/>
                    <a:pt x="101" y="33"/>
                  </a:cubicBezTo>
                  <a:cubicBezTo>
                    <a:pt x="104" y="33"/>
                    <a:pt x="104" y="33"/>
                    <a:pt x="104" y="33"/>
                  </a:cubicBezTo>
                  <a:cubicBezTo>
                    <a:pt x="107" y="28"/>
                    <a:pt x="108" y="23"/>
                    <a:pt x="109" y="19"/>
                  </a:cubicBezTo>
                  <a:cubicBezTo>
                    <a:pt x="110" y="14"/>
                    <a:pt x="111" y="8"/>
                    <a:pt x="111" y="0"/>
                  </a:cubicBezTo>
                  <a:close/>
                  <a:moveTo>
                    <a:pt x="98" y="67"/>
                  </a:moveTo>
                  <a:cubicBezTo>
                    <a:pt x="136" y="67"/>
                    <a:pt x="136" y="67"/>
                    <a:pt x="136" y="67"/>
                  </a:cubicBezTo>
                  <a:cubicBezTo>
                    <a:pt x="136" y="40"/>
                    <a:pt x="136" y="40"/>
                    <a:pt x="136" y="40"/>
                  </a:cubicBezTo>
                  <a:cubicBezTo>
                    <a:pt x="98" y="40"/>
                    <a:pt x="98" y="40"/>
                    <a:pt x="98" y="40"/>
                  </a:cubicBezTo>
                  <a:lnTo>
                    <a:pt x="98" y="67"/>
                  </a:lnTo>
                  <a:close/>
                  <a:moveTo>
                    <a:pt x="98" y="105"/>
                  </a:moveTo>
                  <a:cubicBezTo>
                    <a:pt x="136" y="105"/>
                    <a:pt x="136" y="105"/>
                    <a:pt x="136" y="105"/>
                  </a:cubicBezTo>
                  <a:cubicBezTo>
                    <a:pt x="136" y="75"/>
                    <a:pt x="136" y="75"/>
                    <a:pt x="136" y="75"/>
                  </a:cubicBezTo>
                  <a:cubicBezTo>
                    <a:pt x="98" y="75"/>
                    <a:pt x="98" y="75"/>
                    <a:pt x="98" y="75"/>
                  </a:cubicBezTo>
                  <a:lnTo>
                    <a:pt x="98" y="105"/>
                  </a:lnTo>
                  <a:close/>
                  <a:moveTo>
                    <a:pt x="98" y="142"/>
                  </a:moveTo>
                  <a:cubicBezTo>
                    <a:pt x="136" y="142"/>
                    <a:pt x="136" y="142"/>
                    <a:pt x="136" y="142"/>
                  </a:cubicBezTo>
                  <a:cubicBezTo>
                    <a:pt x="136" y="112"/>
                    <a:pt x="136" y="112"/>
                    <a:pt x="136" y="112"/>
                  </a:cubicBezTo>
                  <a:cubicBezTo>
                    <a:pt x="98" y="112"/>
                    <a:pt x="98" y="112"/>
                    <a:pt x="98" y="112"/>
                  </a:cubicBezTo>
                  <a:lnTo>
                    <a:pt x="98" y="142"/>
                  </a:lnTo>
                  <a:close/>
                  <a:moveTo>
                    <a:pt x="152" y="63"/>
                  </a:moveTo>
                  <a:cubicBezTo>
                    <a:pt x="159" y="65"/>
                    <a:pt x="169" y="66"/>
                    <a:pt x="182" y="66"/>
                  </a:cubicBezTo>
                  <a:cubicBezTo>
                    <a:pt x="199" y="66"/>
                    <a:pt x="199" y="66"/>
                    <a:pt x="199" y="66"/>
                  </a:cubicBezTo>
                  <a:cubicBezTo>
                    <a:pt x="199" y="23"/>
                    <a:pt x="199" y="23"/>
                    <a:pt x="199" y="23"/>
                  </a:cubicBezTo>
                  <a:cubicBezTo>
                    <a:pt x="199" y="13"/>
                    <a:pt x="198" y="6"/>
                    <a:pt x="198" y="2"/>
                  </a:cubicBezTo>
                  <a:cubicBezTo>
                    <a:pt x="207" y="3"/>
                    <a:pt x="215" y="6"/>
                    <a:pt x="222" y="9"/>
                  </a:cubicBezTo>
                  <a:cubicBezTo>
                    <a:pt x="224" y="10"/>
                    <a:pt x="225" y="10"/>
                    <a:pt x="225" y="11"/>
                  </a:cubicBezTo>
                  <a:cubicBezTo>
                    <a:pt x="225" y="13"/>
                    <a:pt x="224" y="14"/>
                    <a:pt x="222" y="15"/>
                  </a:cubicBezTo>
                  <a:cubicBezTo>
                    <a:pt x="218" y="16"/>
                    <a:pt x="215" y="17"/>
                    <a:pt x="211" y="18"/>
                  </a:cubicBezTo>
                  <a:cubicBezTo>
                    <a:pt x="211" y="66"/>
                    <a:pt x="211" y="66"/>
                    <a:pt x="211" y="66"/>
                  </a:cubicBezTo>
                  <a:cubicBezTo>
                    <a:pt x="212" y="66"/>
                    <a:pt x="212" y="66"/>
                    <a:pt x="212" y="66"/>
                  </a:cubicBezTo>
                  <a:cubicBezTo>
                    <a:pt x="222" y="55"/>
                    <a:pt x="222" y="55"/>
                    <a:pt x="222" y="55"/>
                  </a:cubicBezTo>
                  <a:cubicBezTo>
                    <a:pt x="227" y="59"/>
                    <a:pt x="233" y="63"/>
                    <a:pt x="237" y="67"/>
                  </a:cubicBezTo>
                  <a:cubicBezTo>
                    <a:pt x="239" y="68"/>
                    <a:pt x="239" y="68"/>
                    <a:pt x="239" y="69"/>
                  </a:cubicBezTo>
                  <a:cubicBezTo>
                    <a:pt x="239" y="72"/>
                    <a:pt x="238" y="74"/>
                    <a:pt x="236" y="74"/>
                  </a:cubicBezTo>
                  <a:cubicBezTo>
                    <a:pt x="211" y="74"/>
                    <a:pt x="211" y="74"/>
                    <a:pt x="211" y="74"/>
                  </a:cubicBezTo>
                  <a:cubicBezTo>
                    <a:pt x="211" y="211"/>
                    <a:pt x="211" y="211"/>
                    <a:pt x="211" y="211"/>
                  </a:cubicBezTo>
                  <a:cubicBezTo>
                    <a:pt x="211" y="217"/>
                    <a:pt x="210" y="221"/>
                    <a:pt x="207" y="224"/>
                  </a:cubicBezTo>
                  <a:cubicBezTo>
                    <a:pt x="205" y="227"/>
                    <a:pt x="203" y="229"/>
                    <a:pt x="199" y="231"/>
                  </a:cubicBezTo>
                  <a:cubicBezTo>
                    <a:pt x="196" y="233"/>
                    <a:pt x="193" y="234"/>
                    <a:pt x="191" y="234"/>
                  </a:cubicBezTo>
                  <a:cubicBezTo>
                    <a:pt x="190" y="229"/>
                    <a:pt x="190" y="229"/>
                    <a:pt x="190" y="229"/>
                  </a:cubicBezTo>
                  <a:cubicBezTo>
                    <a:pt x="190" y="227"/>
                    <a:pt x="189" y="226"/>
                    <a:pt x="188" y="225"/>
                  </a:cubicBezTo>
                  <a:cubicBezTo>
                    <a:pt x="186" y="223"/>
                    <a:pt x="184" y="221"/>
                    <a:pt x="179" y="219"/>
                  </a:cubicBezTo>
                  <a:cubicBezTo>
                    <a:pt x="175" y="218"/>
                    <a:pt x="169" y="217"/>
                    <a:pt x="163" y="216"/>
                  </a:cubicBezTo>
                  <a:cubicBezTo>
                    <a:pt x="163" y="210"/>
                    <a:pt x="163" y="210"/>
                    <a:pt x="163" y="210"/>
                  </a:cubicBezTo>
                  <a:cubicBezTo>
                    <a:pt x="172" y="213"/>
                    <a:pt x="181" y="214"/>
                    <a:pt x="188" y="214"/>
                  </a:cubicBezTo>
                  <a:cubicBezTo>
                    <a:pt x="193" y="214"/>
                    <a:pt x="195" y="214"/>
                    <a:pt x="197" y="213"/>
                  </a:cubicBezTo>
                  <a:cubicBezTo>
                    <a:pt x="198" y="212"/>
                    <a:pt x="199" y="209"/>
                    <a:pt x="199" y="205"/>
                  </a:cubicBezTo>
                  <a:cubicBezTo>
                    <a:pt x="199" y="74"/>
                    <a:pt x="199" y="74"/>
                    <a:pt x="199" y="74"/>
                  </a:cubicBezTo>
                  <a:cubicBezTo>
                    <a:pt x="182" y="74"/>
                    <a:pt x="182" y="74"/>
                    <a:pt x="182" y="74"/>
                  </a:cubicBezTo>
                  <a:cubicBezTo>
                    <a:pt x="170" y="74"/>
                    <a:pt x="161" y="74"/>
                    <a:pt x="157" y="75"/>
                  </a:cubicBezTo>
                  <a:lnTo>
                    <a:pt x="152" y="63"/>
                  </a:lnTo>
                  <a:close/>
                  <a:moveTo>
                    <a:pt x="163" y="101"/>
                  </a:moveTo>
                  <a:cubicBezTo>
                    <a:pt x="169" y="108"/>
                    <a:pt x="174" y="115"/>
                    <a:pt x="177" y="123"/>
                  </a:cubicBezTo>
                  <a:cubicBezTo>
                    <a:pt x="180" y="127"/>
                    <a:pt x="183" y="133"/>
                    <a:pt x="184" y="139"/>
                  </a:cubicBezTo>
                  <a:cubicBezTo>
                    <a:pt x="186" y="143"/>
                    <a:pt x="186" y="146"/>
                    <a:pt x="186" y="150"/>
                  </a:cubicBezTo>
                  <a:cubicBezTo>
                    <a:pt x="186" y="152"/>
                    <a:pt x="186" y="154"/>
                    <a:pt x="185" y="156"/>
                  </a:cubicBezTo>
                  <a:cubicBezTo>
                    <a:pt x="183" y="158"/>
                    <a:pt x="182" y="159"/>
                    <a:pt x="181" y="159"/>
                  </a:cubicBezTo>
                  <a:cubicBezTo>
                    <a:pt x="179" y="159"/>
                    <a:pt x="177" y="158"/>
                    <a:pt x="176" y="158"/>
                  </a:cubicBezTo>
                  <a:cubicBezTo>
                    <a:pt x="175" y="156"/>
                    <a:pt x="174" y="154"/>
                    <a:pt x="174" y="151"/>
                  </a:cubicBezTo>
                  <a:cubicBezTo>
                    <a:pt x="173" y="140"/>
                    <a:pt x="172" y="131"/>
                    <a:pt x="170" y="125"/>
                  </a:cubicBezTo>
                  <a:cubicBezTo>
                    <a:pt x="168" y="119"/>
                    <a:pt x="165" y="112"/>
                    <a:pt x="160" y="103"/>
                  </a:cubicBezTo>
                  <a:lnTo>
                    <a:pt x="163" y="1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20" name="Rectangle 319"/>
          <p:cNvSpPr/>
          <p:nvPr/>
        </p:nvSpPr>
        <p:spPr>
          <a:xfrm>
            <a:off x="5203718" y="3178349"/>
            <a:ext cx="3897197" cy="1108081"/>
          </a:xfrm>
          <a:prstGeom prst="rect">
            <a:avLst/>
          </a:prstGeom>
        </p:spPr>
        <p:txBody>
          <a:bodyPr wrap="none" lIns="91079" tIns="45540" rIns="91079" bIns="45540">
            <a:spAutoFit/>
          </a:bodyPr>
          <a:lstStyle/>
          <a:p>
            <a:pPr defTabSz="342991"/>
            <a:r>
              <a:rPr lang="en-US" sz="6603" dirty="0">
                <a:solidFill>
                  <a:srgbClr val="FFFFFF">
                    <a:alpha val="99000"/>
                  </a:srgbClr>
                </a:solidFill>
                <a:latin typeface="Segoe UI" pitchFamily="34" charset="0"/>
                <a:ea typeface="Segoe UI" pitchFamily="34" charset="0"/>
                <a:cs typeface="Segoe UI" pitchFamily="34" charset="0"/>
              </a:rPr>
              <a:t>thank you</a:t>
            </a:r>
          </a:p>
        </p:txBody>
      </p:sp>
    </p:spTree>
    <p:extLst>
      <p:ext uri="{BB962C8B-B14F-4D97-AF65-F5344CB8AC3E}">
        <p14:creationId xmlns:p14="http://schemas.microsoft.com/office/powerpoint/2010/main" val="1986814134"/>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Verdana" panose="020B0604030504040204" pitchFamily="34" charset="0"/>
                <a:ea typeface="Verdana" panose="020B0604030504040204" pitchFamily="34" charset="0"/>
                <a:cs typeface="Verdana" panose="020B0604030504040204" pitchFamily="34" charset="0"/>
              </a:rPr>
              <a:t>Agenda</a:t>
            </a:r>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a:xfrm>
            <a:off x="685330" y="1981201"/>
            <a:ext cx="7772870" cy="4267200"/>
          </a:xfrm>
        </p:spPr>
        <p:txBody>
          <a:bodyPr>
            <a:normAutofit fontScale="40000" lnSpcReduction="20000"/>
          </a:bodyPr>
          <a:lstStyle/>
          <a:p>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Database Availability Group overview</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Benefits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of Database Availability Group</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Getting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started with Database Availability Group</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Database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Availability Group Configuration steps</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Database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Availability Group Configuration LAB</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Reseed Configuration Steps</a:t>
            </a: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 </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Reseed </a:t>
            </a:r>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LAB</a:t>
            </a:r>
          </a:p>
          <a:p>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Auto Reseed Work Flow</a:t>
            </a:r>
          </a:p>
          <a:p>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Automated Database Availability Group</a:t>
            </a:r>
          </a:p>
          <a:p>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DAG High Availability VS Disaster </a:t>
            </a:r>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Recovery</a:t>
            </a:r>
            <a:endPar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a:p>
            <a:r>
              <a:rPr lang="en-US" sz="43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Summary</a:t>
            </a:r>
            <a:r>
              <a:rPr lang="en-US" sz="4300" dirty="0">
                <a:solidFill>
                  <a:schemeClr val="accent6"/>
                </a:solidFill>
                <a:latin typeface="Verdana" panose="020B0604030504040204" pitchFamily="34" charset="0"/>
                <a:ea typeface="Verdana" panose="020B0604030504040204" pitchFamily="34" charset="0"/>
                <a:cs typeface="Verdana" panose="020B0604030504040204" pitchFamily="34" charset="0"/>
              </a:rPr>
              <a:t> Questions and Answers</a:t>
            </a:r>
          </a:p>
          <a:p>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497646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Exchange 2003</a:t>
            </a:r>
            <a:endParaRPr lang="en-US" dirty="0">
              <a:solidFill>
                <a:srgbClr val="FF0000"/>
              </a:solidFill>
            </a:endParaRPr>
          </a:p>
        </p:txBody>
      </p:sp>
      <p:sp>
        <p:nvSpPr>
          <p:cNvPr id="3" name="Content Placeholder 2"/>
          <p:cNvSpPr>
            <a:spLocks noGrp="1"/>
          </p:cNvSpPr>
          <p:nvPr>
            <p:ph sz="quarter" idx="13"/>
          </p:nvPr>
        </p:nvSpPr>
        <p:spPr/>
        <p:txBody>
          <a:bodyPr/>
          <a:lstStyle/>
          <a:p>
            <a:pPr marL="0" indent="0">
              <a:buNone/>
            </a:pPr>
            <a:endParaRPr lang="en-US" dirty="0" smtClean="0">
              <a:solidFill>
                <a:schemeClr val="accent4">
                  <a:lumMod val="75000"/>
                </a:schemeClr>
              </a:solidFill>
            </a:endParaRPr>
          </a:p>
          <a:p>
            <a:r>
              <a:rPr lang="en-US" dirty="0" smtClean="0">
                <a:solidFill>
                  <a:schemeClr val="accent4">
                    <a:lumMod val="75000"/>
                  </a:schemeClr>
                </a:solidFill>
              </a:rPr>
              <a:t>Close to say Bye to Exchange 2003</a:t>
            </a:r>
          </a:p>
          <a:p>
            <a:pPr marL="0" indent="0">
              <a:buNone/>
            </a:pPr>
            <a:endParaRPr lang="en-US" dirty="0" smtClean="0">
              <a:solidFill>
                <a:schemeClr val="accent4">
                  <a:lumMod val="75000"/>
                </a:schemeClr>
              </a:solidFill>
            </a:endParaRPr>
          </a:p>
          <a:p>
            <a:r>
              <a:rPr lang="en-US" dirty="0" smtClean="0">
                <a:solidFill>
                  <a:schemeClr val="accent4">
                    <a:lumMod val="75000"/>
                  </a:schemeClr>
                </a:solidFill>
              </a:rPr>
              <a:t>move to Exchange 2007 or 2010 or 2013.</a:t>
            </a:r>
          </a:p>
          <a:p>
            <a:endParaRPr lang="en-US" dirty="0" smtClean="0">
              <a:solidFill>
                <a:srgbClr val="FF0000"/>
              </a:solidFill>
            </a:endParaRPr>
          </a:p>
          <a:p>
            <a:r>
              <a:rPr lang="en-US" dirty="0" smtClean="0">
                <a:solidFill>
                  <a:srgbClr val="FF0000"/>
                </a:solidFill>
              </a:rPr>
              <a:t>Microsoft support is ending on April 08, 2014.</a:t>
            </a:r>
            <a:endParaRPr lang="en-US" dirty="0">
              <a:solidFill>
                <a:srgbClr val="FF0000"/>
              </a:solidFill>
            </a:endParaRPr>
          </a:p>
        </p:txBody>
      </p:sp>
    </p:spTree>
    <p:extLst>
      <p:ext uri="{BB962C8B-B14F-4D97-AF65-F5344CB8AC3E}">
        <p14:creationId xmlns:p14="http://schemas.microsoft.com/office/powerpoint/2010/main" val="736557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Database Availability Group </a:t>
            </a:r>
            <a:r>
              <a:rPr lang="en-US" dirty="0">
                <a:latin typeface="Verdana" panose="020B0604030504040204" pitchFamily="34" charset="0"/>
                <a:ea typeface="Verdana" panose="020B0604030504040204" pitchFamily="34" charset="0"/>
                <a:cs typeface="Verdana" panose="020B0604030504040204" pitchFamily="34" charset="0"/>
              </a:rPr>
              <a:t>O</a:t>
            </a:r>
            <a:r>
              <a:rPr lang="en-US" dirty="0" smtClean="0">
                <a:latin typeface="Verdana" panose="020B0604030504040204" pitchFamily="34" charset="0"/>
                <a:ea typeface="Verdana" panose="020B0604030504040204" pitchFamily="34" charset="0"/>
                <a:cs typeface="Verdana" panose="020B0604030504040204" pitchFamily="34" charset="0"/>
              </a:rPr>
              <a:t>verview</a:t>
            </a:r>
            <a:r>
              <a:rPr lang="en-US" dirty="0"/>
              <a:t/>
            </a:r>
            <a:br>
              <a:rPr lang="en-US" dirty="0"/>
            </a:br>
            <a:endParaRPr lang="en-US" dirty="0"/>
          </a:p>
        </p:txBody>
      </p:sp>
      <p:sp>
        <p:nvSpPr>
          <p:cNvPr id="3" name="Content Placeholder 2"/>
          <p:cNvSpPr>
            <a:spLocks noGrp="1"/>
          </p:cNvSpPr>
          <p:nvPr>
            <p:ph sz="quarter" idx="13"/>
          </p:nvPr>
        </p:nvSpPr>
        <p:spPr>
          <a:xfrm>
            <a:off x="685330" y="2367093"/>
            <a:ext cx="7772870" cy="3576507"/>
          </a:xfrm>
        </p:spPr>
        <p:txBody>
          <a:bodyPr>
            <a:normAutofit fontScale="85000" lnSpcReduction="20000"/>
          </a:bodyPr>
          <a:lstStyle/>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Outage!!!</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What is DAG?</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Limited to 16 copies</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100 Databases post CU2 else 50 DBs</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Automatic DR Site activation with 3 </a:t>
            </a:r>
            <a:r>
              <a:rPr lang="en-US" sz="2100" dirty="0">
                <a:solidFill>
                  <a:schemeClr val="accent6"/>
                </a:solidFill>
                <a:latin typeface="Verdana" panose="020B0604030504040204" pitchFamily="34" charset="0"/>
                <a:ea typeface="Verdana" panose="020B0604030504040204" pitchFamily="34" charset="0"/>
                <a:cs typeface="Verdana" panose="020B0604030504040204" pitchFamily="34" charset="0"/>
              </a:rPr>
              <a:t>datacenters -Site Resiliency</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Auto reseeding with spare disk.</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High Availability</a:t>
            </a:r>
          </a:p>
          <a:p>
            <a:r>
              <a:rPr lang="en-US" sz="21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PAM, SAM &amp; DAC mode</a:t>
            </a:r>
          </a:p>
          <a:p>
            <a:endParaRPr lang="en-US" dirty="0"/>
          </a:p>
        </p:txBody>
      </p:sp>
    </p:spTree>
    <p:extLst>
      <p:ext uri="{BB962C8B-B14F-4D97-AF65-F5344CB8AC3E}">
        <p14:creationId xmlns:p14="http://schemas.microsoft.com/office/powerpoint/2010/main" val="626000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Benefits of </a:t>
            </a:r>
            <a:r>
              <a:rPr lang="en-US" sz="2800" dirty="0" smtClean="0">
                <a:latin typeface="Verdana" panose="020B0604030504040204" pitchFamily="34" charset="0"/>
                <a:ea typeface="Verdana" panose="020B0604030504040204" pitchFamily="34" charset="0"/>
                <a:cs typeface="Verdana" panose="020B0604030504040204" pitchFamily="34" charset="0"/>
              </a:rPr>
              <a:t/>
            </a:r>
            <a:br>
              <a:rPr lang="en-US" sz="2800" dirty="0" smtClean="0">
                <a:latin typeface="Verdana" panose="020B0604030504040204" pitchFamily="34" charset="0"/>
                <a:ea typeface="Verdana" panose="020B0604030504040204" pitchFamily="34" charset="0"/>
                <a:cs typeface="Verdana" panose="020B0604030504040204" pitchFamily="34" charset="0"/>
              </a:rPr>
            </a:br>
            <a:r>
              <a:rPr lang="en-US" sz="2800" dirty="0" smtClean="0">
                <a:latin typeface="Verdana" panose="020B0604030504040204" pitchFamily="34" charset="0"/>
                <a:ea typeface="Verdana" panose="020B0604030504040204" pitchFamily="34" charset="0"/>
                <a:cs typeface="Verdana" panose="020B0604030504040204" pitchFamily="34" charset="0"/>
              </a:rPr>
              <a:t>Database </a:t>
            </a:r>
            <a:r>
              <a:rPr lang="en-US" sz="2800" dirty="0">
                <a:latin typeface="Verdana" panose="020B0604030504040204" pitchFamily="34" charset="0"/>
                <a:ea typeface="Verdana" panose="020B0604030504040204" pitchFamily="34" charset="0"/>
                <a:cs typeface="Verdana" panose="020B0604030504040204" pitchFamily="34" charset="0"/>
              </a:rPr>
              <a:t>Availability Group </a:t>
            </a:r>
          </a:p>
        </p:txBody>
      </p:sp>
      <p:sp>
        <p:nvSpPr>
          <p:cNvPr id="3" name="Content Placeholder 2"/>
          <p:cNvSpPr>
            <a:spLocks noGrp="1"/>
          </p:cNvSpPr>
          <p:nvPr>
            <p:ph sz="quarter" idx="13"/>
          </p:nvPr>
        </p:nvSpPr>
        <p:spPr>
          <a:xfrm>
            <a:off x="685330" y="1905001"/>
            <a:ext cx="7772870" cy="4191000"/>
          </a:xfrm>
        </p:spPr>
        <p:txBody>
          <a:bodyPr>
            <a:normAutofit fontScale="85000" lnSpcReduction="20000"/>
          </a:bodyPr>
          <a:lstStyle/>
          <a:p>
            <a:r>
              <a:rPr lang="en-US" dirty="0" smtClean="0">
                <a:solidFill>
                  <a:schemeClr val="accent6"/>
                </a:solidFill>
              </a:rPr>
              <a:t>Reduced manual effort</a:t>
            </a:r>
          </a:p>
          <a:p>
            <a:r>
              <a:rPr lang="en-US" dirty="0" smtClean="0">
                <a:solidFill>
                  <a:schemeClr val="accent6"/>
                </a:solidFill>
              </a:rPr>
              <a:t>Another copy of Databases</a:t>
            </a:r>
          </a:p>
          <a:p>
            <a:r>
              <a:rPr lang="en-US" dirty="0" smtClean="0">
                <a:solidFill>
                  <a:schemeClr val="accent6"/>
                </a:solidFill>
              </a:rPr>
              <a:t>Less Database copies with Auto Reseed Feature</a:t>
            </a:r>
          </a:p>
          <a:p>
            <a:pPr lvl="1"/>
            <a:r>
              <a:rPr lang="en-US" dirty="0" smtClean="0">
                <a:solidFill>
                  <a:schemeClr val="accent6"/>
                </a:solidFill>
              </a:rPr>
              <a:t>Less Disk (Storage Cost Saving)</a:t>
            </a:r>
          </a:p>
          <a:p>
            <a:pPr lvl="1"/>
            <a:r>
              <a:rPr lang="en-US" dirty="0" smtClean="0">
                <a:solidFill>
                  <a:schemeClr val="accent6"/>
                </a:solidFill>
              </a:rPr>
              <a:t>Less Servers </a:t>
            </a:r>
          </a:p>
          <a:p>
            <a:r>
              <a:rPr lang="en-US" dirty="0" smtClean="0">
                <a:solidFill>
                  <a:schemeClr val="accent6"/>
                </a:solidFill>
              </a:rPr>
              <a:t>Less effort for System Admin</a:t>
            </a:r>
          </a:p>
          <a:p>
            <a:r>
              <a:rPr lang="en-US" dirty="0" smtClean="0">
                <a:solidFill>
                  <a:schemeClr val="accent6"/>
                </a:solidFill>
              </a:rPr>
              <a:t>No wake up call</a:t>
            </a:r>
          </a:p>
          <a:p>
            <a:r>
              <a:rPr lang="en-US" dirty="0" smtClean="0">
                <a:solidFill>
                  <a:schemeClr val="accent6"/>
                </a:solidFill>
              </a:rPr>
              <a:t>No outage in case of the following</a:t>
            </a:r>
          </a:p>
          <a:p>
            <a:pPr lvl="1"/>
            <a:r>
              <a:rPr lang="en-US" dirty="0">
                <a:solidFill>
                  <a:schemeClr val="accent6"/>
                </a:solidFill>
              </a:rPr>
              <a:t>D</a:t>
            </a:r>
            <a:r>
              <a:rPr lang="en-US" dirty="0" smtClean="0">
                <a:solidFill>
                  <a:schemeClr val="accent6"/>
                </a:solidFill>
              </a:rPr>
              <a:t>isk Failure</a:t>
            </a:r>
          </a:p>
          <a:p>
            <a:pPr lvl="1"/>
            <a:r>
              <a:rPr lang="en-US" dirty="0" smtClean="0">
                <a:solidFill>
                  <a:schemeClr val="accent6"/>
                </a:solidFill>
              </a:rPr>
              <a:t>Server Failure</a:t>
            </a:r>
          </a:p>
          <a:p>
            <a:pPr lvl="1"/>
            <a:r>
              <a:rPr lang="en-US" dirty="0" smtClean="0">
                <a:solidFill>
                  <a:schemeClr val="accent6"/>
                </a:solidFill>
              </a:rPr>
              <a:t>Site Failure</a:t>
            </a:r>
          </a:p>
          <a:p>
            <a:pPr lvl="1"/>
            <a:r>
              <a:rPr lang="en-US" dirty="0" smtClean="0">
                <a:solidFill>
                  <a:schemeClr val="accent6"/>
                </a:solidFill>
              </a:rPr>
              <a:t>Internet Outage</a:t>
            </a:r>
          </a:p>
          <a:p>
            <a:pPr lvl="1"/>
            <a:endParaRPr lang="en-US" dirty="0" smtClean="0">
              <a:solidFill>
                <a:schemeClr val="bg1"/>
              </a:solidFill>
            </a:endParaRPr>
          </a:p>
        </p:txBody>
      </p:sp>
    </p:spTree>
    <p:extLst>
      <p:ext uri="{BB962C8B-B14F-4D97-AF65-F5344CB8AC3E}">
        <p14:creationId xmlns:p14="http://schemas.microsoft.com/office/powerpoint/2010/main" val="2795221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on Exchange 2007?</a:t>
            </a:r>
            <a:endParaRPr lang="en-US" dirty="0"/>
          </a:p>
        </p:txBody>
      </p:sp>
      <p:sp>
        <p:nvSpPr>
          <p:cNvPr id="3" name="Content Placeholder 2"/>
          <p:cNvSpPr>
            <a:spLocks noGrp="1"/>
          </p:cNvSpPr>
          <p:nvPr>
            <p:ph sz="quarter" idx="13"/>
          </p:nvPr>
        </p:nvSpPr>
        <p:spPr/>
        <p:txBody>
          <a:bodyPr/>
          <a:lstStyle/>
          <a:p>
            <a:pPr marL="0" indent="0">
              <a:buNone/>
            </a:pPr>
            <a:endParaRPr lang="en-US" dirty="0">
              <a:solidFill>
                <a:schemeClr val="accent2">
                  <a:lumMod val="75000"/>
                </a:schemeClr>
              </a:solidFill>
            </a:endParaRPr>
          </a:p>
          <a:p>
            <a:pPr marL="0" indent="0">
              <a:buNone/>
            </a:pPr>
            <a:r>
              <a:rPr lang="en-US" sz="4800" dirty="0" smtClean="0">
                <a:solidFill>
                  <a:schemeClr val="accent2">
                    <a:lumMod val="75000"/>
                  </a:schemeClr>
                </a:solidFill>
              </a:rPr>
              <a:t>		Reasons</a:t>
            </a:r>
            <a:endParaRPr lang="en-US" sz="4800" dirty="0">
              <a:solidFill>
                <a:schemeClr val="accent2">
                  <a:lumMod val="75000"/>
                </a:schemeClr>
              </a:solidFill>
            </a:endParaRPr>
          </a:p>
        </p:txBody>
      </p:sp>
    </p:spTree>
    <p:extLst>
      <p:ext uri="{BB962C8B-B14F-4D97-AF65-F5344CB8AC3E}">
        <p14:creationId xmlns:p14="http://schemas.microsoft.com/office/powerpoint/2010/main" val="2951722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Getting started with </a:t>
            </a:r>
            <a:r>
              <a:rPr lang="en-US" dirty="0" smtClean="0">
                <a:latin typeface="Verdana" panose="020B0604030504040204" pitchFamily="34" charset="0"/>
                <a:ea typeface="Verdana" panose="020B0604030504040204" pitchFamily="34" charset="0"/>
                <a:cs typeface="Verdana" panose="020B0604030504040204" pitchFamily="34" charset="0"/>
              </a:rPr>
              <a:t>DAG</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sz="quarter" idx="13"/>
          </p:nvPr>
        </p:nvSpPr>
        <p:spPr/>
        <p:txBody>
          <a:bodyPr>
            <a:normAutofit fontScale="85000" lnSpcReduction="20000"/>
          </a:bodyPr>
          <a:lstStyle/>
          <a:p>
            <a:pPr marL="0" indent="0">
              <a:buNone/>
            </a:pPr>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We need the following to Configure the DAG High Availability</a:t>
            </a:r>
          </a:p>
          <a:p>
            <a:pPr marL="0" indent="0">
              <a:buNone/>
            </a:pPr>
            <a:endPar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One Domain Controller/GC Windows 2003 SP2 or above</a:t>
            </a: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2 Exchange 2013 Servers</a:t>
            </a: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Ensure Failover Clustering is install on these 2 MBX DAG servers</a:t>
            </a: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N+1 Disks. +1 is for </a:t>
            </a:r>
            <a:r>
              <a:rPr lang="en-US" dirty="0" err="1" smtClean="0">
                <a:solidFill>
                  <a:schemeClr val="accent6"/>
                </a:solidFill>
                <a:latin typeface="Verdana" panose="020B0604030504040204" pitchFamily="34" charset="0"/>
                <a:ea typeface="Verdana" panose="020B0604030504040204" pitchFamily="34" charset="0"/>
                <a:cs typeface="Verdana" panose="020B0604030504040204" pitchFamily="34" charset="0"/>
              </a:rPr>
              <a:t>AutoReseed</a:t>
            </a:r>
            <a:endPar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1 or 2 or 3 Exchange 2013 Data centers or Sites for site resiliency.</a:t>
            </a:r>
          </a:p>
          <a:p>
            <a:pPr lvl="1"/>
            <a:r>
              <a:rPr lang="en-US"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Minimum 1 non mailbox role server for file share witness.</a:t>
            </a:r>
          </a:p>
          <a:p>
            <a:pPr lvl="1"/>
            <a:endParaRPr lang="en-US" dirty="0" smtClean="0"/>
          </a:p>
          <a:p>
            <a:pPr lvl="1"/>
            <a:endParaRPr lang="en-US" dirty="0"/>
          </a:p>
        </p:txBody>
      </p:sp>
    </p:spTree>
    <p:extLst>
      <p:ext uri="{BB962C8B-B14F-4D97-AF65-F5344CB8AC3E}">
        <p14:creationId xmlns:p14="http://schemas.microsoft.com/office/powerpoint/2010/main" val="936462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332" y="609599"/>
            <a:ext cx="7773338" cy="762001"/>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Database Availability Group Configuration Steps</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sz="quarter" idx="13"/>
          </p:nvPr>
        </p:nvSpPr>
        <p:spPr>
          <a:xfrm>
            <a:off x="685330" y="1219200"/>
            <a:ext cx="7772870" cy="5105399"/>
          </a:xfrm>
        </p:spPr>
        <p:txBody>
          <a:bodyPr>
            <a:noAutofit/>
          </a:bodyPr>
          <a:lstStyle/>
          <a:p>
            <a:pPr marL="514350" indent="-514350">
              <a:lnSpc>
                <a:spcPct val="100000"/>
              </a:lnSpc>
              <a:buFont typeface="Arial" pitchFamily="34" charset="0"/>
              <a:buAutoNum type="arabicPeriod"/>
            </a:pPr>
            <a:r>
              <a:rPr lang="en-US" sz="1000" dirty="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Login to planned Witness Server and add “Exchange Trusted Subsystem” to Local Administrators group</a:t>
            </a:r>
          </a:p>
          <a:p>
            <a:pPr marL="514350" indent="-514350">
              <a:lnSpc>
                <a:spcPct val="100000"/>
              </a:lnSpc>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Go to Exchange admin center </a:t>
            </a: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Servers  Database availability groups</a:t>
            </a:r>
          </a:p>
          <a:p>
            <a:pPr marL="514350" indent="-514350">
              <a:lnSpc>
                <a:spcPct val="100000"/>
              </a:lnSpc>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Click on + and configure the following values:</a:t>
            </a:r>
          </a:p>
          <a:p>
            <a:pPr marL="914400" lvl="1" indent="-514350">
              <a:lnSpc>
                <a:spcPct val="100000"/>
              </a:lnSpc>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Database Availability Group Name</a:t>
            </a:r>
          </a:p>
          <a:p>
            <a:pPr marL="914400" lvl="1" indent="-514350">
              <a:lnSpc>
                <a:spcPct val="100000"/>
              </a:lnSpc>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Witness Server</a:t>
            </a:r>
          </a:p>
          <a:p>
            <a:pPr marL="914400" lvl="1" indent="-514350">
              <a:lnSpc>
                <a:spcPct val="100000"/>
              </a:lnSpc>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Witness Directory</a:t>
            </a:r>
          </a:p>
          <a:p>
            <a:pPr marL="914400" lvl="1" indent="-514350">
              <a:lnSpc>
                <a:spcPct val="100000"/>
              </a:lnSpc>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DAG IP address and click +</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Click Save. This will create the DAG</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Add DAG member servers using      icon and save. </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Verify File share witness folder created.</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Go to the Database TAB then click + to add the Database and configure the values then click save</a:t>
            </a:r>
          </a:p>
          <a:p>
            <a:pPr marL="914400" lvl="1" indent="-514350">
              <a:lnSpc>
                <a:spcPct val="100000"/>
              </a:lnSpc>
              <a:buFont typeface="+mj-lt"/>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Mailbox Database Name</a:t>
            </a:r>
          </a:p>
          <a:p>
            <a:pPr marL="914400" lvl="1" indent="-514350">
              <a:lnSpc>
                <a:spcPct val="100000"/>
              </a:lnSpc>
              <a:buFont typeface="+mj-lt"/>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Server – Any of the DAG server</a:t>
            </a:r>
          </a:p>
          <a:p>
            <a:pPr marL="914400" lvl="1" indent="-514350">
              <a:lnSpc>
                <a:spcPct val="100000"/>
              </a:lnSpc>
              <a:buFont typeface="+mj-lt"/>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DB location</a:t>
            </a:r>
          </a:p>
          <a:p>
            <a:pPr marL="914400" lvl="1" indent="-514350">
              <a:lnSpc>
                <a:spcPct val="100000"/>
              </a:lnSpc>
              <a:buFont typeface="+mj-lt"/>
              <a:buAutoNum type="alphaL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Log and system file location</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Restart the Information store service as per warning.</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Click on 3 dots and select add database copy then Select the 2</a:t>
            </a:r>
            <a:r>
              <a:rPr lang="en-US" sz="1000" baseline="30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nd</a:t>
            </a: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server and Click save.</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Seeding should be starting.</a:t>
            </a:r>
          </a:p>
          <a:p>
            <a:pPr marL="514350" indent="-514350">
              <a:lnSpc>
                <a:spcPct val="100000"/>
              </a:lnSpc>
              <a:buFont typeface="+mj-lt"/>
              <a:buAutoNum type="arabicPeriod"/>
            </a:pPr>
            <a:r>
              <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Once seeding completes, move the databases to different server by selecting Activate</a:t>
            </a:r>
          </a:p>
          <a:p>
            <a:endParaRPr lang="en-US" sz="10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endParaRPr lang="en-US" sz="1000" dirty="0">
              <a:solidFill>
                <a:schemeClr val="accent6"/>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2"/>
          <a:stretch>
            <a:fillRect/>
          </a:stretch>
        </p:blipFill>
        <p:spPr>
          <a:xfrm>
            <a:off x="3505200" y="3276600"/>
            <a:ext cx="152400" cy="238125"/>
          </a:xfrm>
          <a:prstGeom prst="rect">
            <a:avLst/>
          </a:prstGeom>
        </p:spPr>
      </p:pic>
    </p:spTree>
    <p:extLst>
      <p:ext uri="{BB962C8B-B14F-4D97-AF65-F5344CB8AC3E}">
        <p14:creationId xmlns:p14="http://schemas.microsoft.com/office/powerpoint/2010/main" val="31597338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2"/>
  <p:tag name="MMPROD_UIDATA" val="&lt;database version=&quot;7.0&quot;&gt;&lt;object type=&quot;1&quot; unique_id=&quot;10001&quot;&gt;&lt;object type=&quot;2&quot; unique_id=&quot;10314&quot;&gt;&lt;object type=&quot;3&quot; unique_id=&quot;10315&quot;&gt;&lt;property id=&quot;20148&quot; value=&quot;5&quot;/&gt;&lt;property id=&quot;20300&quot; value=&quot;Slide 1 - &amp;quot;Indezine Test Theme&amp;quot;&quot;/&gt;&lt;property id=&quot;20307&quot; value=&quot;284&quot;/&gt;&lt;/object&gt;&lt;object type=&quot;3&quot; unique_id=&quot;10316&quot;&gt;&lt;property id=&quot;20148&quot; value=&quot;5&quot;/&gt;&lt;property id=&quot;20300&quot; value=&quot;Slide 6 - &amp;quot;Test Theme&amp;quot;&quot;/&gt;&lt;property id=&quot;20307&quot; value=&quot;257&quot;/&gt;&lt;/object&gt;&lt;object type=&quot;3&quot; unique_id=&quot;10317&quot;&gt;&lt;property id=&quot;20148&quot; value=&quot;5&quot;/&gt;&lt;property id=&quot;20300&quot; value=&quot;Slide 7 - &amp;quot;Test Theme&amp;quot;&quot;/&gt;&lt;property id=&quot;20307&quot; value=&quot;256&quot;/&gt;&lt;/object&gt;&lt;object type=&quot;3&quot; unique_id=&quot;10318&quot;&gt;&lt;property id=&quot;20148&quot; value=&quot;5&quot;/&gt;&lt;property id=&quot;20300&quot; value=&quot;Slide 8 - &amp;quot;Test Theme&amp;quot;&quot;/&gt;&lt;property id=&quot;20307&quot; value=&quot;258&quot;/&gt;&lt;/object&gt;&lt;object type=&quot;3&quot; unique_id=&quot;10319&quot;&gt;&lt;property id=&quot;20148&quot; value=&quot;5&quot;/&gt;&lt;property id=&quot;20300&quot; value=&quot;Slide 9 - &amp;quot;Test Theme&amp;quot;&quot;/&gt;&lt;property id=&quot;20307&quot; value=&quot;259&quot;/&gt;&lt;/object&gt;&lt;object type=&quot;3&quot; unique_id=&quot;10320&quot;&gt;&lt;property id=&quot;20148&quot; value=&quot;5&quot;/&gt;&lt;property id=&quot;20300&quot; value=&quot;Slide 10 - &amp;quot;Test Theme&amp;quot;&quot;/&gt;&lt;property id=&quot;20307&quot; value=&quot;260&quot;/&gt;&lt;/object&gt;&lt;object type=&quot;3&quot; unique_id=&quot;10321&quot;&gt;&lt;property id=&quot;20148&quot; value=&quot;5&quot;/&gt;&lt;property id=&quot;20300&quot; value=&quot;Slide 11 - &amp;quot;Test Theme&amp;quot;&quot;/&gt;&lt;property id=&quot;20307&quot; value=&quot;261&quot;/&gt;&lt;/object&gt;&lt;object type=&quot;3&quot; unique_id=&quot;10322&quot;&gt;&lt;property id=&quot;20148&quot; value=&quot;5&quot;/&gt;&lt;property id=&quot;20300&quot; value=&quot;Slide 12 - &amp;quot;Test Theme&amp;quot;&quot;/&gt;&lt;property id=&quot;20307&quot; value=&quot;262&quot;/&gt;&lt;/object&gt;&lt;object type=&quot;3&quot; unique_id=&quot;10323&quot;&gt;&lt;property id=&quot;20148&quot; value=&quot;5&quot;/&gt;&lt;property id=&quot;20300&quot; value=&quot;Slide 13 - &amp;quot;Test Theme&amp;quot;&quot;/&gt;&lt;property id=&quot;20307&quot; value=&quot;263&quot;/&gt;&lt;/object&gt;&lt;object type=&quot;3&quot; unique_id=&quot;10324&quot;&gt;&lt;property id=&quot;20148&quot; value=&quot;5&quot;/&gt;&lt;property id=&quot;20300&quot; value=&quot;Slide 14 - &amp;quot;Test Theme&amp;quot;&quot;/&gt;&lt;property id=&quot;20307&quot; value=&quot;264&quot;/&gt;&lt;/object&gt;&lt;object type=&quot;3&quot; unique_id=&quot;10325&quot;&gt;&lt;property id=&quot;20148&quot; value=&quot;5&quot;/&gt;&lt;property id=&quot;20300&quot; value=&quot;Slide 15 - &amp;quot;Test Theme&amp;quot;&quot;/&gt;&lt;property id=&quot;20307&quot; value=&quot;265&quot;/&gt;&lt;/object&gt;&lt;object type=&quot;3&quot; unique_id=&quot;10326&quot;&gt;&lt;property id=&quot;20148&quot; value=&quot;5&quot;/&gt;&lt;property id=&quot;20300&quot; value=&quot;Slide 16 - &amp;quot;Test Theme&amp;quot;&quot;/&gt;&lt;property id=&quot;20307&quot; value=&quot;266&quot;/&gt;&lt;/object&gt;&lt;object type=&quot;3&quot; unique_id=&quot;10327&quot;&gt;&lt;property id=&quot;20148&quot; value=&quot;5&quot;/&gt;&lt;property id=&quot;20300&quot; value=&quot;Slide 17 - &amp;quot;Test Theme&amp;quot;&quot;/&gt;&lt;property id=&quot;20307&quot; value=&quot;283&quot;/&gt;&lt;/object&gt;&lt;object type=&quot;3&quot; unique_id=&quot;10328&quot;&gt;&lt;property id=&quot;20148&quot; value=&quot;5&quot;/&gt;&lt;property id=&quot;20300&quot; value=&quot;Slide 18 - &amp;quot;Test Theme&amp;quot;&quot;/&gt;&lt;property id=&quot;20307&quot; value=&quot;267&quot;/&gt;&lt;/object&gt;&lt;object type=&quot;3&quot; unique_id=&quot;10329&quot;&gt;&lt;property id=&quot;20148&quot; value=&quot;5&quot;/&gt;&lt;property id=&quot;20300&quot; value=&quot;Slide 19 - &amp;quot;Tables Test&amp;quot;&quot;/&gt;&lt;property id=&quot;20307&quot; value=&quot;268&quot;/&gt;&lt;/object&gt;&lt;object type=&quot;3&quot; unique_id=&quot;10330&quot;&gt;&lt;property id=&quot;20148&quot; value=&quot;5&quot;/&gt;&lt;property id=&quot;20300&quot; value=&quot;Slide 20 - &amp;quot;Tables Test&amp;quot;&quot;/&gt;&lt;property id=&quot;20307&quot; value=&quot;269&quot;/&gt;&lt;/object&gt;&lt;object type=&quot;3&quot; unique_id=&quot;10331&quot;&gt;&lt;property id=&quot;20148&quot; value=&quot;5&quot;/&gt;&lt;property id=&quot;20300&quot; value=&quot;Slide 21 - &amp;quot;Tables Test&amp;quot;&quot;/&gt;&lt;property id=&quot;20307&quot; value=&quot;270&quot;/&gt;&lt;/object&gt;&lt;object type=&quot;3&quot; unique_id=&quot;10332&quot;&gt;&lt;property id=&quot;20148&quot; value=&quot;5&quot;/&gt;&lt;property id=&quot;20300&quot; value=&quot;Slide 22 - &amp;quot;Tables Test&amp;quot;&quot;/&gt;&lt;property id=&quot;20307&quot; value=&quot;271&quot;/&gt;&lt;/object&gt;&lt;object type=&quot;3&quot; unique_id=&quot;10333&quot;&gt;&lt;property id=&quot;20148&quot; value=&quot;5&quot;/&gt;&lt;property id=&quot;20300&quot; value=&quot;Slide 23 - &amp;quot;Tables Test&amp;quot;&quot;/&gt;&lt;property id=&quot;20307&quot; value=&quot;272&quot;/&gt;&lt;/object&gt;&lt;object type=&quot;3&quot; unique_id=&quot;10334&quot;&gt;&lt;property id=&quot;20148&quot; value=&quot;5&quot;/&gt;&lt;property id=&quot;20300&quot; value=&quot;Slide 24 - &amp;quot;Tables Test&amp;quot;&quot;/&gt;&lt;property id=&quot;20307&quot; value=&quot;273&quot;/&gt;&lt;/object&gt;&lt;object type=&quot;3&quot; unique_id=&quot;10335&quot;&gt;&lt;property id=&quot;20148&quot; value=&quot;5&quot;/&gt;&lt;property id=&quot;20300&quot; value=&quot;Slide 25 - &amp;quot;Tables Test&amp;quot;&quot;/&gt;&lt;property id=&quot;20307&quot; value=&quot;274&quot;/&gt;&lt;/object&gt;&lt;object type=&quot;3&quot; unique_id=&quot;10336&quot;&gt;&lt;property id=&quot;20148&quot; value=&quot;5&quot;/&gt;&lt;property id=&quot;20300&quot; value=&quot;Slide 26 - &amp;quot;Tables Test&amp;quot;&quot;/&gt;&lt;property id=&quot;20307&quot; value=&quot;275&quot;/&gt;&lt;/object&gt;&lt;object type=&quot;3&quot; unique_id=&quot;10337&quot;&gt;&lt;property id=&quot;20148&quot; value=&quot;5&quot;/&gt;&lt;property id=&quot;20300&quot; value=&quot;Slide 27 - &amp;quot;Tables Test&amp;quot;&quot;/&gt;&lt;property id=&quot;20307&quot; value=&quot;276&quot;/&gt;&lt;/object&gt;&lt;object type=&quot;3&quot; unique_id=&quot;10338&quot;&gt;&lt;property id=&quot;20148&quot; value=&quot;5&quot;/&gt;&lt;property id=&quot;20300&quot; value=&quot;Slide 28 - &amp;quot;Tables Test&amp;quot;&quot;/&gt;&lt;property id=&quot;20307&quot; value=&quot;277&quot;/&gt;&lt;/object&gt;&lt;object type=&quot;3&quot; unique_id=&quot;10339&quot;&gt;&lt;property id=&quot;20148&quot; value=&quot;5&quot;/&gt;&lt;property id=&quot;20300&quot; value=&quot;Slide 29 - &amp;quot;Tables Test&amp;quot;&quot;/&gt;&lt;property id=&quot;20307&quot; value=&quot;278&quot;/&gt;&lt;/object&gt;&lt;object type=&quot;3&quot; unique_id=&quot;10340&quot;&gt;&lt;property id=&quot;20148&quot; value=&quot;5&quot;/&gt;&lt;property id=&quot;20300&quot; value=&quot;Slide 30 - &amp;quot;Tables Test&amp;quot;&quot;/&gt;&lt;property id=&quot;20307&quot; value=&quot;279&quot;/&gt;&lt;/object&gt;&lt;object type=&quot;3&quot; unique_id=&quot;10341&quot;&gt;&lt;property id=&quot;20148&quot; value=&quot;5&quot;/&gt;&lt;property id=&quot;20300&quot; value=&quot;Slide 31 - &amp;quot;SmartArt Styles&amp;quot;&quot;/&gt;&lt;property id=&quot;20307&quot; value=&quot;280&quot;/&gt;&lt;/object&gt;&lt;object type=&quot;3&quot; unique_id=&quot;10342&quot;&gt;&lt;property id=&quot;20148&quot; value=&quot;5&quot;/&gt;&lt;property id=&quot;20300&quot; value=&quot;Slide 32 - &amp;quot;SmartArt Styles&amp;quot;&quot;/&gt;&lt;property id=&quot;20307&quot; value=&quot;281&quot;/&gt;&lt;/object&gt;&lt;object type=&quot;3&quot; unique_id=&quot;10343&quot;&gt;&lt;property id=&quot;20148&quot; value=&quot;5&quot;/&gt;&lt;property id=&quot;20300&quot; value=&quot;Slide 33 - &amp;quot;SmartArt Styles&amp;quot;&quot;/&gt;&lt;property id=&quot;20307&quot; value=&quot;282&quot;/&gt;&lt;/object&gt;&lt;object type=&quot;3&quot; unique_id=&quot;34460&quot;&gt;&lt;property id=&quot;20148&quot; value=&quot;5&quot;/&gt;&lt;property id=&quot;20300&quot; value=&quot;Slide 2 - &amp;quot;Sample Bulleted Text&amp;quot;&quot;/&gt;&lt;property id=&quot;20307&quot; value=&quot;289&quot;/&gt;&lt;/object&gt;&lt;object type=&quot;3&quot; unique_id=&quot;34677&quot;&gt;&lt;property id=&quot;20148&quot; value=&quot;5&quot;/&gt;&lt;property id=&quot;20300&quot; value=&quot;Slide 3 - &amp;quot;Sample Bulleted Text&amp;quot;&quot;/&gt;&lt;property id=&quot;20307&quot; value=&quot;290&quot;/&gt;&lt;/object&gt;&lt;object type=&quot;3&quot; unique_id=&quot;34678&quot;&gt;&lt;property id=&quot;20148&quot; value=&quot;5&quot;/&gt;&lt;property id=&quot;20300&quot; value=&quot;Slide 4 - &amp;quot;Sample Bulleted Text&amp;quot;&quot;/&gt;&lt;property id=&quot;20307&quot; value=&quot;291&quot;/&gt;&lt;/object&gt;&lt;object type=&quot;3&quot; unique_id=&quot;34679&quot;&gt;&lt;property id=&quot;20148&quot; value=&quot;5&quot;/&gt;&lt;property id=&quot;20300&quot; value=&quot;Slide 5 - &amp;quot;Sample Bulleted Text&amp;quot;&quot;/&gt;&lt;property id=&quot;20307&quot; value=&quot;292&quot;/&gt;&lt;/object&gt;&lt;/object&gt;&lt;object type=&quot;8&quot; unique_id=&quot;10374&quot;&gt;&lt;/object&gt;&lt;/object&gt;&lt;/database&gt;"/>
  <p:tag name="SECTOMILLISECCONVERTED" val="1"/>
</p:tagLst>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TC104033925[[fn=Droplet]]</Template>
  <TotalTime>15001</TotalTime>
  <Words>925</Words>
  <Application>Microsoft Office PowerPoint</Application>
  <PresentationFormat>On-screen Show (4:3)</PresentationFormat>
  <Paragraphs>215</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Droplet</vt:lpstr>
      <vt:lpstr>Topic Of This Hour</vt:lpstr>
      <vt:lpstr>About Speaker</vt:lpstr>
      <vt:lpstr>Agenda</vt:lpstr>
      <vt:lpstr>Exchange 2003</vt:lpstr>
      <vt:lpstr>Database Availability Group Overview </vt:lpstr>
      <vt:lpstr>Benefits of  Database Availability Group </vt:lpstr>
      <vt:lpstr>Are you on Exchange 2007?</vt:lpstr>
      <vt:lpstr>Getting started with DAG</vt:lpstr>
      <vt:lpstr>Database Availability Group Configuration Steps </vt:lpstr>
      <vt:lpstr>PowerPoint Presentation</vt:lpstr>
      <vt:lpstr>Auto Reseed Configuration Steps 1</vt:lpstr>
      <vt:lpstr>Auto Reseed Configuration Steps 2</vt:lpstr>
      <vt:lpstr>PowerPoint Presentation</vt:lpstr>
      <vt:lpstr>Auto Reseed Workflow</vt:lpstr>
      <vt:lpstr>Automated Database Availability Group</vt:lpstr>
      <vt:lpstr>DAG: High Availability VS Disaster Recovery</vt:lpstr>
      <vt:lpstr>PowerPoint Presentation</vt:lpstr>
      <vt:lpstr>Summary</vt:lpstr>
      <vt:lpstr>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VTC Theme</dc:title>
  <dc:creator>Prabhat</dc:creator>
  <cp:lastModifiedBy>Ben Serebin</cp:lastModifiedBy>
  <cp:revision>58</cp:revision>
  <dcterms:created xsi:type="dcterms:W3CDTF">2013-07-19T05:33:21Z</dcterms:created>
  <dcterms:modified xsi:type="dcterms:W3CDTF">2014-02-17T21:09:53Z</dcterms:modified>
</cp:coreProperties>
</file>