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sldIdLst>
    <p:sldId id="275" r:id="rId2"/>
    <p:sldId id="256" r:id="rId3"/>
    <p:sldId id="257" r:id="rId4"/>
    <p:sldId id="259" r:id="rId5"/>
    <p:sldId id="267" r:id="rId6"/>
    <p:sldId id="261" r:id="rId7"/>
    <p:sldId id="268" r:id="rId8"/>
    <p:sldId id="265" r:id="rId9"/>
    <p:sldId id="266" r:id="rId10"/>
    <p:sldId id="262" r:id="rId11"/>
    <p:sldId id="270" r:id="rId12"/>
    <p:sldId id="273" r:id="rId13"/>
    <p:sldId id="272" r:id="rId14"/>
    <p:sldId id="274" r:id="rId15"/>
    <p:sldId id="271"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A0CDF1-2997-4A19-BA3C-81F680F69DDD}">
          <p14:sldIdLst>
            <p14:sldId id="275"/>
            <p14:sldId id="256"/>
            <p14:sldId id="257"/>
            <p14:sldId id="259"/>
            <p14:sldId id="267"/>
            <p14:sldId id="261"/>
            <p14:sldId id="268"/>
            <p14:sldId id="265"/>
            <p14:sldId id="266"/>
            <p14:sldId id="262"/>
            <p14:sldId id="270"/>
            <p14:sldId id="273"/>
            <p14:sldId id="272"/>
            <p14:sldId id="274"/>
            <p14:sldId id="271"/>
            <p14:sldId id="276"/>
          </p14:sldIdLst>
        </p14:section>
        <p14:section name="Untitled Section" id="{283CAC74-BAF9-47EC-8FF5-F93DA7D709F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737A9-718E-475E-A7C1-0A7806AE849C}" type="doc">
      <dgm:prSet loTypeId="urn:microsoft.com/office/officeart/2005/8/layout/hProcess11" loCatId="process" qsTypeId="urn:microsoft.com/office/officeart/2005/8/quickstyle/simple1" qsCatId="simple" csTypeId="urn:microsoft.com/office/officeart/2005/8/colors/colorful1" csCatId="colorful" phldr="1"/>
      <dgm:spPr/>
    </dgm:pt>
    <dgm:pt modelId="{29297F09-5BFB-4B32-9AF2-25162722EB7F}">
      <dgm:prSet phldrT="[Text]"/>
      <dgm:spPr/>
      <dgm:t>
        <a:bodyPr/>
        <a:lstStyle/>
        <a:p>
          <a:r>
            <a:rPr lang="sv-SE" dirty="0" smtClean="0"/>
            <a:t>Preparation</a:t>
          </a:r>
          <a:endParaRPr lang="sv-SE" dirty="0"/>
        </a:p>
      </dgm:t>
    </dgm:pt>
    <dgm:pt modelId="{2EC5AFAC-F884-46E6-BC06-FD4593C9EE74}" type="parTrans" cxnId="{FAA829C2-F9AE-4698-B323-9602CAE2A45F}">
      <dgm:prSet/>
      <dgm:spPr/>
      <dgm:t>
        <a:bodyPr/>
        <a:lstStyle/>
        <a:p>
          <a:endParaRPr lang="sv-SE"/>
        </a:p>
      </dgm:t>
    </dgm:pt>
    <dgm:pt modelId="{0FF61AE8-9C7B-4BA8-95C8-69EBB2A0E147}" type="sibTrans" cxnId="{FAA829C2-F9AE-4698-B323-9602CAE2A45F}">
      <dgm:prSet/>
      <dgm:spPr/>
      <dgm:t>
        <a:bodyPr/>
        <a:lstStyle/>
        <a:p>
          <a:endParaRPr lang="sv-SE"/>
        </a:p>
      </dgm:t>
    </dgm:pt>
    <dgm:pt modelId="{AB1059C3-51F0-41AD-9D6F-FEA679E2D916}">
      <dgm:prSet phldrT="[Text]" phldr="1"/>
      <dgm:spPr/>
      <dgm:t>
        <a:bodyPr/>
        <a:lstStyle/>
        <a:p>
          <a:endParaRPr lang="sv-SE" dirty="0"/>
        </a:p>
      </dgm:t>
    </dgm:pt>
    <dgm:pt modelId="{EC46E1A8-6DBE-4B0F-AA90-35F12784D9AD}" type="parTrans" cxnId="{C8F58C85-2564-41C2-8418-629CF014A1C5}">
      <dgm:prSet/>
      <dgm:spPr/>
      <dgm:t>
        <a:bodyPr/>
        <a:lstStyle/>
        <a:p>
          <a:endParaRPr lang="sv-SE"/>
        </a:p>
      </dgm:t>
    </dgm:pt>
    <dgm:pt modelId="{21E91A54-AC64-4DBF-B2F6-F350D1D8E65F}" type="sibTrans" cxnId="{C8F58C85-2564-41C2-8418-629CF014A1C5}">
      <dgm:prSet/>
      <dgm:spPr/>
      <dgm:t>
        <a:bodyPr/>
        <a:lstStyle/>
        <a:p>
          <a:endParaRPr lang="sv-SE"/>
        </a:p>
      </dgm:t>
    </dgm:pt>
    <dgm:pt modelId="{BA31525C-2DE7-483D-A587-E4166B5DB775}">
      <dgm:prSet phldrT="[Text]" phldr="1"/>
      <dgm:spPr/>
      <dgm:t>
        <a:bodyPr/>
        <a:lstStyle/>
        <a:p>
          <a:endParaRPr lang="sv-SE" dirty="0"/>
        </a:p>
      </dgm:t>
    </dgm:pt>
    <dgm:pt modelId="{343048FC-DB35-48FA-AF0C-C1964133D532}" type="parTrans" cxnId="{7187345C-5C23-4583-943F-BFF6A73D7D1D}">
      <dgm:prSet/>
      <dgm:spPr/>
      <dgm:t>
        <a:bodyPr/>
        <a:lstStyle/>
        <a:p>
          <a:endParaRPr lang="sv-SE"/>
        </a:p>
      </dgm:t>
    </dgm:pt>
    <dgm:pt modelId="{98DAC2F5-A604-43FC-A3F0-911114F75838}" type="sibTrans" cxnId="{7187345C-5C23-4583-943F-BFF6A73D7D1D}">
      <dgm:prSet/>
      <dgm:spPr/>
      <dgm:t>
        <a:bodyPr/>
        <a:lstStyle/>
        <a:p>
          <a:endParaRPr lang="sv-SE"/>
        </a:p>
      </dgm:t>
    </dgm:pt>
    <dgm:pt modelId="{8B23DC5C-4BA0-4DC4-AFD4-664E34EC9BBC}">
      <dgm:prSet phldrT="[Text]" phldr="1"/>
      <dgm:spPr/>
      <dgm:t>
        <a:bodyPr/>
        <a:lstStyle/>
        <a:p>
          <a:endParaRPr lang="sv-SE" dirty="0"/>
        </a:p>
      </dgm:t>
    </dgm:pt>
    <dgm:pt modelId="{6E16D164-54C3-44BB-A3B5-2F299C494483}" type="parTrans" cxnId="{9D6DAA06-88F0-4FAC-8714-354199F1A371}">
      <dgm:prSet/>
      <dgm:spPr/>
      <dgm:t>
        <a:bodyPr/>
        <a:lstStyle/>
        <a:p>
          <a:endParaRPr lang="sv-SE"/>
        </a:p>
      </dgm:t>
    </dgm:pt>
    <dgm:pt modelId="{AF7264BB-2BAC-4ACD-8028-AC5E9E249F69}" type="sibTrans" cxnId="{9D6DAA06-88F0-4FAC-8714-354199F1A371}">
      <dgm:prSet/>
      <dgm:spPr/>
      <dgm:t>
        <a:bodyPr/>
        <a:lstStyle/>
        <a:p>
          <a:endParaRPr lang="sv-SE"/>
        </a:p>
      </dgm:t>
    </dgm:pt>
    <dgm:pt modelId="{91B31C2A-3B9A-47BD-8361-F63FE693EAFC}" type="pres">
      <dgm:prSet presAssocID="{BF7737A9-718E-475E-A7C1-0A7806AE849C}" presName="Name0" presStyleCnt="0">
        <dgm:presLayoutVars>
          <dgm:dir/>
          <dgm:resizeHandles val="exact"/>
        </dgm:presLayoutVars>
      </dgm:prSet>
      <dgm:spPr/>
    </dgm:pt>
    <dgm:pt modelId="{F20C0B62-DA8A-42E9-998E-830051DB196F}" type="pres">
      <dgm:prSet presAssocID="{BF7737A9-718E-475E-A7C1-0A7806AE849C}" presName="arrow" presStyleLbl="bgShp" presStyleIdx="0" presStyleCnt="1" custLinFactNeighborY="942"/>
      <dgm:spPr/>
    </dgm:pt>
    <dgm:pt modelId="{893299F9-392E-4CB6-BFD9-C134BE31DDB0}" type="pres">
      <dgm:prSet presAssocID="{BF7737A9-718E-475E-A7C1-0A7806AE849C}" presName="points" presStyleCnt="0"/>
      <dgm:spPr/>
    </dgm:pt>
    <dgm:pt modelId="{8C05F996-597B-4687-BCB1-083E58D60BA4}" type="pres">
      <dgm:prSet presAssocID="{29297F09-5BFB-4B32-9AF2-25162722EB7F}" presName="compositeA" presStyleCnt="0"/>
      <dgm:spPr/>
    </dgm:pt>
    <dgm:pt modelId="{0A1EC9A9-59C4-41CD-92ED-FD62A954E36B}" type="pres">
      <dgm:prSet presAssocID="{29297F09-5BFB-4B32-9AF2-25162722EB7F}" presName="textA" presStyleLbl="revTx" presStyleIdx="0" presStyleCnt="4">
        <dgm:presLayoutVars>
          <dgm:bulletEnabled val="1"/>
        </dgm:presLayoutVars>
      </dgm:prSet>
      <dgm:spPr/>
      <dgm:t>
        <a:bodyPr/>
        <a:lstStyle/>
        <a:p>
          <a:endParaRPr lang="sv-SE"/>
        </a:p>
      </dgm:t>
    </dgm:pt>
    <dgm:pt modelId="{616A587C-A5B3-4500-BD37-C9D6F720020D}" type="pres">
      <dgm:prSet presAssocID="{29297F09-5BFB-4B32-9AF2-25162722EB7F}" presName="circleA" presStyleLbl="node1" presStyleIdx="0" presStyleCnt="4"/>
      <dgm:spPr/>
    </dgm:pt>
    <dgm:pt modelId="{83AF8163-0BD6-4206-8ADC-0CCBBBD0152D}" type="pres">
      <dgm:prSet presAssocID="{29297F09-5BFB-4B32-9AF2-25162722EB7F}" presName="spaceA" presStyleCnt="0"/>
      <dgm:spPr/>
    </dgm:pt>
    <dgm:pt modelId="{AE486532-E310-492D-9606-0E74FC2BCB2A}" type="pres">
      <dgm:prSet presAssocID="{0FF61AE8-9C7B-4BA8-95C8-69EBB2A0E147}" presName="space" presStyleCnt="0"/>
      <dgm:spPr/>
    </dgm:pt>
    <dgm:pt modelId="{34246E25-560A-4AC5-9054-8314A187553B}" type="pres">
      <dgm:prSet presAssocID="{BA31525C-2DE7-483D-A587-E4166B5DB775}" presName="compositeB" presStyleCnt="0"/>
      <dgm:spPr/>
    </dgm:pt>
    <dgm:pt modelId="{59A1874F-6EC2-4E16-B350-F394A55A4348}" type="pres">
      <dgm:prSet presAssocID="{BA31525C-2DE7-483D-A587-E4166B5DB775}" presName="textB" presStyleLbl="revTx" presStyleIdx="1" presStyleCnt="4">
        <dgm:presLayoutVars>
          <dgm:bulletEnabled val="1"/>
        </dgm:presLayoutVars>
      </dgm:prSet>
      <dgm:spPr/>
      <dgm:t>
        <a:bodyPr/>
        <a:lstStyle/>
        <a:p>
          <a:endParaRPr lang="sv-SE"/>
        </a:p>
      </dgm:t>
    </dgm:pt>
    <dgm:pt modelId="{8BE89A89-981A-4AFF-96CC-77334BB188B6}" type="pres">
      <dgm:prSet presAssocID="{BA31525C-2DE7-483D-A587-E4166B5DB775}" presName="circleB" presStyleLbl="node1" presStyleIdx="1" presStyleCnt="4"/>
      <dgm:spPr/>
    </dgm:pt>
    <dgm:pt modelId="{ADD89405-62A0-45D3-AE03-B8A98BFD788D}" type="pres">
      <dgm:prSet presAssocID="{BA31525C-2DE7-483D-A587-E4166B5DB775}" presName="spaceB" presStyleCnt="0"/>
      <dgm:spPr/>
    </dgm:pt>
    <dgm:pt modelId="{5003F01A-AEA3-40A1-BD64-A5C8B86C795E}" type="pres">
      <dgm:prSet presAssocID="{98DAC2F5-A604-43FC-A3F0-911114F75838}" presName="space" presStyleCnt="0"/>
      <dgm:spPr/>
    </dgm:pt>
    <dgm:pt modelId="{332EBB3F-A191-49E4-A66B-2BCB075095C3}" type="pres">
      <dgm:prSet presAssocID="{8B23DC5C-4BA0-4DC4-AFD4-664E34EC9BBC}" presName="compositeA" presStyleCnt="0"/>
      <dgm:spPr/>
    </dgm:pt>
    <dgm:pt modelId="{086407EC-3628-49FC-AD5F-4C099050C5D0}" type="pres">
      <dgm:prSet presAssocID="{8B23DC5C-4BA0-4DC4-AFD4-664E34EC9BBC}" presName="textA" presStyleLbl="revTx" presStyleIdx="2" presStyleCnt="4">
        <dgm:presLayoutVars>
          <dgm:bulletEnabled val="1"/>
        </dgm:presLayoutVars>
      </dgm:prSet>
      <dgm:spPr/>
      <dgm:t>
        <a:bodyPr/>
        <a:lstStyle/>
        <a:p>
          <a:endParaRPr lang="sv-SE"/>
        </a:p>
      </dgm:t>
    </dgm:pt>
    <dgm:pt modelId="{50F740DA-BF04-44FC-B963-A6D3A710EF31}" type="pres">
      <dgm:prSet presAssocID="{8B23DC5C-4BA0-4DC4-AFD4-664E34EC9BBC}" presName="circleA" presStyleLbl="node1" presStyleIdx="2" presStyleCnt="4"/>
      <dgm:spPr/>
    </dgm:pt>
    <dgm:pt modelId="{66560342-4EF0-4101-963A-DB5350048CCA}" type="pres">
      <dgm:prSet presAssocID="{8B23DC5C-4BA0-4DC4-AFD4-664E34EC9BBC}" presName="spaceA" presStyleCnt="0"/>
      <dgm:spPr/>
    </dgm:pt>
    <dgm:pt modelId="{2D4123BE-F0D7-42BE-8A90-A4D871BE7958}" type="pres">
      <dgm:prSet presAssocID="{AF7264BB-2BAC-4ACD-8028-AC5E9E249F69}" presName="space" presStyleCnt="0"/>
      <dgm:spPr/>
    </dgm:pt>
    <dgm:pt modelId="{51C68503-C58A-42E3-92DB-D3F62BE5C702}" type="pres">
      <dgm:prSet presAssocID="{AB1059C3-51F0-41AD-9D6F-FEA679E2D916}" presName="compositeB" presStyleCnt="0"/>
      <dgm:spPr/>
    </dgm:pt>
    <dgm:pt modelId="{89D3E6E3-650B-4907-8475-C0536541AEAE}" type="pres">
      <dgm:prSet presAssocID="{AB1059C3-51F0-41AD-9D6F-FEA679E2D916}" presName="textB" presStyleLbl="revTx" presStyleIdx="3" presStyleCnt="4">
        <dgm:presLayoutVars>
          <dgm:bulletEnabled val="1"/>
        </dgm:presLayoutVars>
      </dgm:prSet>
      <dgm:spPr/>
      <dgm:t>
        <a:bodyPr/>
        <a:lstStyle/>
        <a:p>
          <a:endParaRPr lang="sv-SE"/>
        </a:p>
      </dgm:t>
    </dgm:pt>
    <dgm:pt modelId="{B02C02E5-BFDF-405C-9D04-046932970D40}" type="pres">
      <dgm:prSet presAssocID="{AB1059C3-51F0-41AD-9D6F-FEA679E2D916}" presName="circleB" presStyleLbl="node1" presStyleIdx="3" presStyleCnt="4"/>
      <dgm:spPr/>
    </dgm:pt>
    <dgm:pt modelId="{DB0F9438-E00E-436D-B6CA-B8DC1E9F00C7}" type="pres">
      <dgm:prSet presAssocID="{AB1059C3-51F0-41AD-9D6F-FEA679E2D916}" presName="spaceB" presStyleCnt="0"/>
      <dgm:spPr/>
    </dgm:pt>
  </dgm:ptLst>
  <dgm:cxnLst>
    <dgm:cxn modelId="{27830F69-E83B-4FFF-8950-42D67B031A9E}" type="presOf" srcId="{8B23DC5C-4BA0-4DC4-AFD4-664E34EC9BBC}" destId="{086407EC-3628-49FC-AD5F-4C099050C5D0}" srcOrd="0" destOrd="0" presId="urn:microsoft.com/office/officeart/2005/8/layout/hProcess11"/>
    <dgm:cxn modelId="{C8F58C85-2564-41C2-8418-629CF014A1C5}" srcId="{BF7737A9-718E-475E-A7C1-0A7806AE849C}" destId="{AB1059C3-51F0-41AD-9D6F-FEA679E2D916}" srcOrd="3" destOrd="0" parTransId="{EC46E1A8-6DBE-4B0F-AA90-35F12784D9AD}" sibTransId="{21E91A54-AC64-4DBF-B2F6-F350D1D8E65F}"/>
    <dgm:cxn modelId="{9D6DAA06-88F0-4FAC-8714-354199F1A371}" srcId="{BF7737A9-718E-475E-A7C1-0A7806AE849C}" destId="{8B23DC5C-4BA0-4DC4-AFD4-664E34EC9BBC}" srcOrd="2" destOrd="0" parTransId="{6E16D164-54C3-44BB-A3B5-2F299C494483}" sibTransId="{AF7264BB-2BAC-4ACD-8028-AC5E9E249F69}"/>
    <dgm:cxn modelId="{A2652C63-75AD-499B-A574-2585D72708FC}" type="presOf" srcId="{29297F09-5BFB-4B32-9AF2-25162722EB7F}" destId="{0A1EC9A9-59C4-41CD-92ED-FD62A954E36B}" srcOrd="0" destOrd="0" presId="urn:microsoft.com/office/officeart/2005/8/layout/hProcess11"/>
    <dgm:cxn modelId="{088E9068-70C0-4FF0-9FDE-13B74E9C5B8E}" type="presOf" srcId="{BF7737A9-718E-475E-A7C1-0A7806AE849C}" destId="{91B31C2A-3B9A-47BD-8361-F63FE693EAFC}" srcOrd="0" destOrd="0" presId="urn:microsoft.com/office/officeart/2005/8/layout/hProcess11"/>
    <dgm:cxn modelId="{2CC2BBD5-FCEC-49AE-A371-2FF6D419459E}" type="presOf" srcId="{AB1059C3-51F0-41AD-9D6F-FEA679E2D916}" destId="{89D3E6E3-650B-4907-8475-C0536541AEAE}" srcOrd="0" destOrd="0" presId="urn:microsoft.com/office/officeart/2005/8/layout/hProcess11"/>
    <dgm:cxn modelId="{FAA829C2-F9AE-4698-B323-9602CAE2A45F}" srcId="{BF7737A9-718E-475E-A7C1-0A7806AE849C}" destId="{29297F09-5BFB-4B32-9AF2-25162722EB7F}" srcOrd="0" destOrd="0" parTransId="{2EC5AFAC-F884-46E6-BC06-FD4593C9EE74}" sibTransId="{0FF61AE8-9C7B-4BA8-95C8-69EBB2A0E147}"/>
    <dgm:cxn modelId="{18D71426-9E3B-4EF7-8E77-73A6F3F06590}" type="presOf" srcId="{BA31525C-2DE7-483D-A587-E4166B5DB775}" destId="{59A1874F-6EC2-4E16-B350-F394A55A4348}" srcOrd="0" destOrd="0" presId="urn:microsoft.com/office/officeart/2005/8/layout/hProcess11"/>
    <dgm:cxn modelId="{7187345C-5C23-4583-943F-BFF6A73D7D1D}" srcId="{BF7737A9-718E-475E-A7C1-0A7806AE849C}" destId="{BA31525C-2DE7-483D-A587-E4166B5DB775}" srcOrd="1" destOrd="0" parTransId="{343048FC-DB35-48FA-AF0C-C1964133D532}" sibTransId="{98DAC2F5-A604-43FC-A3F0-911114F75838}"/>
    <dgm:cxn modelId="{19D9AE0B-3A33-4385-995D-7CECA5E3F290}" type="presParOf" srcId="{91B31C2A-3B9A-47BD-8361-F63FE693EAFC}" destId="{F20C0B62-DA8A-42E9-998E-830051DB196F}" srcOrd="0" destOrd="0" presId="urn:microsoft.com/office/officeart/2005/8/layout/hProcess11"/>
    <dgm:cxn modelId="{27228CC3-47AF-4BFE-ADEB-D504F959886B}" type="presParOf" srcId="{91B31C2A-3B9A-47BD-8361-F63FE693EAFC}" destId="{893299F9-392E-4CB6-BFD9-C134BE31DDB0}" srcOrd="1" destOrd="0" presId="urn:microsoft.com/office/officeart/2005/8/layout/hProcess11"/>
    <dgm:cxn modelId="{E69BAF73-8C76-4FA4-9DFA-262B72582EB5}" type="presParOf" srcId="{893299F9-392E-4CB6-BFD9-C134BE31DDB0}" destId="{8C05F996-597B-4687-BCB1-083E58D60BA4}" srcOrd="0" destOrd="0" presId="urn:microsoft.com/office/officeart/2005/8/layout/hProcess11"/>
    <dgm:cxn modelId="{C600E3F4-C828-4B7E-A54E-0D21D17827AA}" type="presParOf" srcId="{8C05F996-597B-4687-BCB1-083E58D60BA4}" destId="{0A1EC9A9-59C4-41CD-92ED-FD62A954E36B}" srcOrd="0" destOrd="0" presId="urn:microsoft.com/office/officeart/2005/8/layout/hProcess11"/>
    <dgm:cxn modelId="{E4FA849F-04B5-43A8-9ECA-173B6C4F17AD}" type="presParOf" srcId="{8C05F996-597B-4687-BCB1-083E58D60BA4}" destId="{616A587C-A5B3-4500-BD37-C9D6F720020D}" srcOrd="1" destOrd="0" presId="urn:microsoft.com/office/officeart/2005/8/layout/hProcess11"/>
    <dgm:cxn modelId="{49D05713-6586-48DA-9C82-596584E8189D}" type="presParOf" srcId="{8C05F996-597B-4687-BCB1-083E58D60BA4}" destId="{83AF8163-0BD6-4206-8ADC-0CCBBBD0152D}" srcOrd="2" destOrd="0" presId="urn:microsoft.com/office/officeart/2005/8/layout/hProcess11"/>
    <dgm:cxn modelId="{0A294043-0722-4878-95AC-D1DF3A3F802A}" type="presParOf" srcId="{893299F9-392E-4CB6-BFD9-C134BE31DDB0}" destId="{AE486532-E310-492D-9606-0E74FC2BCB2A}" srcOrd="1" destOrd="0" presId="urn:microsoft.com/office/officeart/2005/8/layout/hProcess11"/>
    <dgm:cxn modelId="{2A1A7C63-5F84-4CA6-8D10-886CD6527706}" type="presParOf" srcId="{893299F9-392E-4CB6-BFD9-C134BE31DDB0}" destId="{34246E25-560A-4AC5-9054-8314A187553B}" srcOrd="2" destOrd="0" presId="urn:microsoft.com/office/officeart/2005/8/layout/hProcess11"/>
    <dgm:cxn modelId="{45C60450-A322-4314-B8C4-00256A6BF8AB}" type="presParOf" srcId="{34246E25-560A-4AC5-9054-8314A187553B}" destId="{59A1874F-6EC2-4E16-B350-F394A55A4348}" srcOrd="0" destOrd="0" presId="urn:microsoft.com/office/officeart/2005/8/layout/hProcess11"/>
    <dgm:cxn modelId="{83983637-B2F3-4214-82BE-9D04C4048387}" type="presParOf" srcId="{34246E25-560A-4AC5-9054-8314A187553B}" destId="{8BE89A89-981A-4AFF-96CC-77334BB188B6}" srcOrd="1" destOrd="0" presId="urn:microsoft.com/office/officeart/2005/8/layout/hProcess11"/>
    <dgm:cxn modelId="{DC286748-65C0-441C-BCDD-8DC160B601A3}" type="presParOf" srcId="{34246E25-560A-4AC5-9054-8314A187553B}" destId="{ADD89405-62A0-45D3-AE03-B8A98BFD788D}" srcOrd="2" destOrd="0" presId="urn:microsoft.com/office/officeart/2005/8/layout/hProcess11"/>
    <dgm:cxn modelId="{215E5C10-01CC-4357-872E-4D0FD517FA7E}" type="presParOf" srcId="{893299F9-392E-4CB6-BFD9-C134BE31DDB0}" destId="{5003F01A-AEA3-40A1-BD64-A5C8B86C795E}" srcOrd="3" destOrd="0" presId="urn:microsoft.com/office/officeart/2005/8/layout/hProcess11"/>
    <dgm:cxn modelId="{580FC5B8-E10F-4F43-9C81-12630C868EE2}" type="presParOf" srcId="{893299F9-392E-4CB6-BFD9-C134BE31DDB0}" destId="{332EBB3F-A191-49E4-A66B-2BCB075095C3}" srcOrd="4" destOrd="0" presId="urn:microsoft.com/office/officeart/2005/8/layout/hProcess11"/>
    <dgm:cxn modelId="{D50C4F2B-FEA0-4CCF-80C1-8367FBAA3200}" type="presParOf" srcId="{332EBB3F-A191-49E4-A66B-2BCB075095C3}" destId="{086407EC-3628-49FC-AD5F-4C099050C5D0}" srcOrd="0" destOrd="0" presId="urn:microsoft.com/office/officeart/2005/8/layout/hProcess11"/>
    <dgm:cxn modelId="{935F5B5A-10C6-4BA8-A52E-82697E53E05E}" type="presParOf" srcId="{332EBB3F-A191-49E4-A66B-2BCB075095C3}" destId="{50F740DA-BF04-44FC-B963-A6D3A710EF31}" srcOrd="1" destOrd="0" presId="urn:microsoft.com/office/officeart/2005/8/layout/hProcess11"/>
    <dgm:cxn modelId="{F821C754-0FEB-4E4F-9160-3EAA66F98837}" type="presParOf" srcId="{332EBB3F-A191-49E4-A66B-2BCB075095C3}" destId="{66560342-4EF0-4101-963A-DB5350048CCA}" srcOrd="2" destOrd="0" presId="urn:microsoft.com/office/officeart/2005/8/layout/hProcess11"/>
    <dgm:cxn modelId="{0C6561EE-25EC-4E99-9274-871D75C6C378}" type="presParOf" srcId="{893299F9-392E-4CB6-BFD9-C134BE31DDB0}" destId="{2D4123BE-F0D7-42BE-8A90-A4D871BE7958}" srcOrd="5" destOrd="0" presId="urn:microsoft.com/office/officeart/2005/8/layout/hProcess11"/>
    <dgm:cxn modelId="{E117F87B-D4C1-4BFA-8711-0AB919C61848}" type="presParOf" srcId="{893299F9-392E-4CB6-BFD9-C134BE31DDB0}" destId="{51C68503-C58A-42E3-92DB-D3F62BE5C702}" srcOrd="6" destOrd="0" presId="urn:microsoft.com/office/officeart/2005/8/layout/hProcess11"/>
    <dgm:cxn modelId="{53EE6659-A21F-4759-B644-FE8A0A467398}" type="presParOf" srcId="{51C68503-C58A-42E3-92DB-D3F62BE5C702}" destId="{89D3E6E3-650B-4907-8475-C0536541AEAE}" srcOrd="0" destOrd="0" presId="urn:microsoft.com/office/officeart/2005/8/layout/hProcess11"/>
    <dgm:cxn modelId="{CF08B71A-082A-4E95-B7FE-D00EAAE7C8B4}" type="presParOf" srcId="{51C68503-C58A-42E3-92DB-D3F62BE5C702}" destId="{B02C02E5-BFDF-405C-9D04-046932970D40}" srcOrd="1" destOrd="0" presId="urn:microsoft.com/office/officeart/2005/8/layout/hProcess11"/>
    <dgm:cxn modelId="{546A1BD4-A5D7-48A8-A9F3-BD2335217A36}" type="presParOf" srcId="{51C68503-C58A-42E3-92DB-D3F62BE5C702}" destId="{DB0F9438-E00E-436D-B6CA-B8DC1E9F00C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737A9-718E-475E-A7C1-0A7806AE849C}" type="doc">
      <dgm:prSet loTypeId="urn:microsoft.com/office/officeart/2005/8/layout/hProcess11" loCatId="process" qsTypeId="urn:microsoft.com/office/officeart/2005/8/quickstyle/simple1" qsCatId="simple" csTypeId="urn:microsoft.com/office/officeart/2005/8/colors/colorful1" csCatId="colorful" phldr="1"/>
      <dgm:spPr/>
    </dgm:pt>
    <dgm:pt modelId="{29297F09-5BFB-4B32-9AF2-25162722EB7F}">
      <dgm:prSet phldrT="[Text]"/>
      <dgm:spPr/>
      <dgm:t>
        <a:bodyPr/>
        <a:lstStyle/>
        <a:p>
          <a:r>
            <a:rPr lang="sv-SE" dirty="0" smtClean="0"/>
            <a:t>Preparation</a:t>
          </a:r>
          <a:endParaRPr lang="sv-SE" dirty="0"/>
        </a:p>
      </dgm:t>
    </dgm:pt>
    <dgm:pt modelId="{2EC5AFAC-F884-46E6-BC06-FD4593C9EE74}" type="parTrans" cxnId="{FAA829C2-F9AE-4698-B323-9602CAE2A45F}">
      <dgm:prSet/>
      <dgm:spPr/>
      <dgm:t>
        <a:bodyPr/>
        <a:lstStyle/>
        <a:p>
          <a:endParaRPr lang="sv-SE"/>
        </a:p>
      </dgm:t>
    </dgm:pt>
    <dgm:pt modelId="{0FF61AE8-9C7B-4BA8-95C8-69EBB2A0E147}" type="sibTrans" cxnId="{FAA829C2-F9AE-4698-B323-9602CAE2A45F}">
      <dgm:prSet/>
      <dgm:spPr/>
      <dgm:t>
        <a:bodyPr/>
        <a:lstStyle/>
        <a:p>
          <a:endParaRPr lang="sv-SE"/>
        </a:p>
      </dgm:t>
    </dgm:pt>
    <dgm:pt modelId="{AB1059C3-51F0-41AD-9D6F-FEA679E2D916}">
      <dgm:prSet phldrT="[Text]" phldr="1"/>
      <dgm:spPr/>
      <dgm:t>
        <a:bodyPr/>
        <a:lstStyle/>
        <a:p>
          <a:endParaRPr lang="sv-SE" dirty="0"/>
        </a:p>
      </dgm:t>
    </dgm:pt>
    <dgm:pt modelId="{EC46E1A8-6DBE-4B0F-AA90-35F12784D9AD}" type="parTrans" cxnId="{C8F58C85-2564-41C2-8418-629CF014A1C5}">
      <dgm:prSet/>
      <dgm:spPr/>
      <dgm:t>
        <a:bodyPr/>
        <a:lstStyle/>
        <a:p>
          <a:endParaRPr lang="sv-SE"/>
        </a:p>
      </dgm:t>
    </dgm:pt>
    <dgm:pt modelId="{21E91A54-AC64-4DBF-B2F6-F350D1D8E65F}" type="sibTrans" cxnId="{C8F58C85-2564-41C2-8418-629CF014A1C5}">
      <dgm:prSet/>
      <dgm:spPr/>
      <dgm:t>
        <a:bodyPr/>
        <a:lstStyle/>
        <a:p>
          <a:endParaRPr lang="sv-SE"/>
        </a:p>
      </dgm:t>
    </dgm:pt>
    <dgm:pt modelId="{BA31525C-2DE7-483D-A587-E4166B5DB775}">
      <dgm:prSet phldrT="[Text]" phldr="1"/>
      <dgm:spPr/>
      <dgm:t>
        <a:bodyPr/>
        <a:lstStyle/>
        <a:p>
          <a:endParaRPr lang="sv-SE" dirty="0"/>
        </a:p>
      </dgm:t>
    </dgm:pt>
    <dgm:pt modelId="{343048FC-DB35-48FA-AF0C-C1964133D532}" type="parTrans" cxnId="{7187345C-5C23-4583-943F-BFF6A73D7D1D}">
      <dgm:prSet/>
      <dgm:spPr/>
      <dgm:t>
        <a:bodyPr/>
        <a:lstStyle/>
        <a:p>
          <a:endParaRPr lang="sv-SE"/>
        </a:p>
      </dgm:t>
    </dgm:pt>
    <dgm:pt modelId="{98DAC2F5-A604-43FC-A3F0-911114F75838}" type="sibTrans" cxnId="{7187345C-5C23-4583-943F-BFF6A73D7D1D}">
      <dgm:prSet/>
      <dgm:spPr/>
      <dgm:t>
        <a:bodyPr/>
        <a:lstStyle/>
        <a:p>
          <a:endParaRPr lang="sv-SE"/>
        </a:p>
      </dgm:t>
    </dgm:pt>
    <dgm:pt modelId="{8B23DC5C-4BA0-4DC4-AFD4-664E34EC9BBC}">
      <dgm:prSet phldrT="[Text]" phldr="1"/>
      <dgm:spPr/>
      <dgm:t>
        <a:bodyPr/>
        <a:lstStyle/>
        <a:p>
          <a:endParaRPr lang="sv-SE" dirty="0"/>
        </a:p>
      </dgm:t>
    </dgm:pt>
    <dgm:pt modelId="{6E16D164-54C3-44BB-A3B5-2F299C494483}" type="parTrans" cxnId="{9D6DAA06-88F0-4FAC-8714-354199F1A371}">
      <dgm:prSet/>
      <dgm:spPr/>
      <dgm:t>
        <a:bodyPr/>
        <a:lstStyle/>
        <a:p>
          <a:endParaRPr lang="sv-SE"/>
        </a:p>
      </dgm:t>
    </dgm:pt>
    <dgm:pt modelId="{AF7264BB-2BAC-4ACD-8028-AC5E9E249F69}" type="sibTrans" cxnId="{9D6DAA06-88F0-4FAC-8714-354199F1A371}">
      <dgm:prSet/>
      <dgm:spPr/>
      <dgm:t>
        <a:bodyPr/>
        <a:lstStyle/>
        <a:p>
          <a:endParaRPr lang="sv-SE"/>
        </a:p>
      </dgm:t>
    </dgm:pt>
    <dgm:pt modelId="{91B31C2A-3B9A-47BD-8361-F63FE693EAFC}" type="pres">
      <dgm:prSet presAssocID="{BF7737A9-718E-475E-A7C1-0A7806AE849C}" presName="Name0" presStyleCnt="0">
        <dgm:presLayoutVars>
          <dgm:dir/>
          <dgm:resizeHandles val="exact"/>
        </dgm:presLayoutVars>
      </dgm:prSet>
      <dgm:spPr/>
    </dgm:pt>
    <dgm:pt modelId="{F20C0B62-DA8A-42E9-998E-830051DB196F}" type="pres">
      <dgm:prSet presAssocID="{BF7737A9-718E-475E-A7C1-0A7806AE849C}" presName="arrow" presStyleLbl="bgShp" presStyleIdx="0" presStyleCnt="1"/>
      <dgm:spPr/>
    </dgm:pt>
    <dgm:pt modelId="{893299F9-392E-4CB6-BFD9-C134BE31DDB0}" type="pres">
      <dgm:prSet presAssocID="{BF7737A9-718E-475E-A7C1-0A7806AE849C}" presName="points" presStyleCnt="0"/>
      <dgm:spPr/>
    </dgm:pt>
    <dgm:pt modelId="{8C05F996-597B-4687-BCB1-083E58D60BA4}" type="pres">
      <dgm:prSet presAssocID="{29297F09-5BFB-4B32-9AF2-25162722EB7F}" presName="compositeA" presStyleCnt="0"/>
      <dgm:spPr/>
    </dgm:pt>
    <dgm:pt modelId="{0A1EC9A9-59C4-41CD-92ED-FD62A954E36B}" type="pres">
      <dgm:prSet presAssocID="{29297F09-5BFB-4B32-9AF2-25162722EB7F}" presName="textA" presStyleLbl="revTx" presStyleIdx="0" presStyleCnt="4">
        <dgm:presLayoutVars>
          <dgm:bulletEnabled val="1"/>
        </dgm:presLayoutVars>
      </dgm:prSet>
      <dgm:spPr/>
      <dgm:t>
        <a:bodyPr/>
        <a:lstStyle/>
        <a:p>
          <a:endParaRPr lang="sv-SE"/>
        </a:p>
      </dgm:t>
    </dgm:pt>
    <dgm:pt modelId="{616A587C-A5B3-4500-BD37-C9D6F720020D}" type="pres">
      <dgm:prSet presAssocID="{29297F09-5BFB-4B32-9AF2-25162722EB7F}" presName="circleA" presStyleLbl="node1" presStyleIdx="0" presStyleCnt="4"/>
      <dgm:spPr/>
    </dgm:pt>
    <dgm:pt modelId="{83AF8163-0BD6-4206-8ADC-0CCBBBD0152D}" type="pres">
      <dgm:prSet presAssocID="{29297F09-5BFB-4B32-9AF2-25162722EB7F}" presName="spaceA" presStyleCnt="0"/>
      <dgm:spPr/>
    </dgm:pt>
    <dgm:pt modelId="{AE486532-E310-492D-9606-0E74FC2BCB2A}" type="pres">
      <dgm:prSet presAssocID="{0FF61AE8-9C7B-4BA8-95C8-69EBB2A0E147}" presName="space" presStyleCnt="0"/>
      <dgm:spPr/>
    </dgm:pt>
    <dgm:pt modelId="{34246E25-560A-4AC5-9054-8314A187553B}" type="pres">
      <dgm:prSet presAssocID="{BA31525C-2DE7-483D-A587-E4166B5DB775}" presName="compositeB" presStyleCnt="0"/>
      <dgm:spPr/>
    </dgm:pt>
    <dgm:pt modelId="{59A1874F-6EC2-4E16-B350-F394A55A4348}" type="pres">
      <dgm:prSet presAssocID="{BA31525C-2DE7-483D-A587-E4166B5DB775}" presName="textB" presStyleLbl="revTx" presStyleIdx="1" presStyleCnt="4">
        <dgm:presLayoutVars>
          <dgm:bulletEnabled val="1"/>
        </dgm:presLayoutVars>
      </dgm:prSet>
      <dgm:spPr/>
      <dgm:t>
        <a:bodyPr/>
        <a:lstStyle/>
        <a:p>
          <a:endParaRPr lang="sv-SE"/>
        </a:p>
      </dgm:t>
    </dgm:pt>
    <dgm:pt modelId="{8BE89A89-981A-4AFF-96CC-77334BB188B6}" type="pres">
      <dgm:prSet presAssocID="{BA31525C-2DE7-483D-A587-E4166B5DB775}" presName="circleB" presStyleLbl="node1" presStyleIdx="1" presStyleCnt="4"/>
      <dgm:spPr/>
    </dgm:pt>
    <dgm:pt modelId="{ADD89405-62A0-45D3-AE03-B8A98BFD788D}" type="pres">
      <dgm:prSet presAssocID="{BA31525C-2DE7-483D-A587-E4166B5DB775}" presName="spaceB" presStyleCnt="0"/>
      <dgm:spPr/>
    </dgm:pt>
    <dgm:pt modelId="{5003F01A-AEA3-40A1-BD64-A5C8B86C795E}" type="pres">
      <dgm:prSet presAssocID="{98DAC2F5-A604-43FC-A3F0-911114F75838}" presName="space" presStyleCnt="0"/>
      <dgm:spPr/>
    </dgm:pt>
    <dgm:pt modelId="{332EBB3F-A191-49E4-A66B-2BCB075095C3}" type="pres">
      <dgm:prSet presAssocID="{8B23DC5C-4BA0-4DC4-AFD4-664E34EC9BBC}" presName="compositeA" presStyleCnt="0"/>
      <dgm:spPr/>
    </dgm:pt>
    <dgm:pt modelId="{086407EC-3628-49FC-AD5F-4C099050C5D0}" type="pres">
      <dgm:prSet presAssocID="{8B23DC5C-4BA0-4DC4-AFD4-664E34EC9BBC}" presName="textA" presStyleLbl="revTx" presStyleIdx="2" presStyleCnt="4">
        <dgm:presLayoutVars>
          <dgm:bulletEnabled val="1"/>
        </dgm:presLayoutVars>
      </dgm:prSet>
      <dgm:spPr/>
      <dgm:t>
        <a:bodyPr/>
        <a:lstStyle/>
        <a:p>
          <a:endParaRPr lang="sv-SE"/>
        </a:p>
      </dgm:t>
    </dgm:pt>
    <dgm:pt modelId="{50F740DA-BF04-44FC-B963-A6D3A710EF31}" type="pres">
      <dgm:prSet presAssocID="{8B23DC5C-4BA0-4DC4-AFD4-664E34EC9BBC}" presName="circleA" presStyleLbl="node1" presStyleIdx="2" presStyleCnt="4"/>
      <dgm:spPr/>
    </dgm:pt>
    <dgm:pt modelId="{66560342-4EF0-4101-963A-DB5350048CCA}" type="pres">
      <dgm:prSet presAssocID="{8B23DC5C-4BA0-4DC4-AFD4-664E34EC9BBC}" presName="spaceA" presStyleCnt="0"/>
      <dgm:spPr/>
    </dgm:pt>
    <dgm:pt modelId="{2D4123BE-F0D7-42BE-8A90-A4D871BE7958}" type="pres">
      <dgm:prSet presAssocID="{AF7264BB-2BAC-4ACD-8028-AC5E9E249F69}" presName="space" presStyleCnt="0"/>
      <dgm:spPr/>
    </dgm:pt>
    <dgm:pt modelId="{51C68503-C58A-42E3-92DB-D3F62BE5C702}" type="pres">
      <dgm:prSet presAssocID="{AB1059C3-51F0-41AD-9D6F-FEA679E2D916}" presName="compositeB" presStyleCnt="0"/>
      <dgm:spPr/>
    </dgm:pt>
    <dgm:pt modelId="{89D3E6E3-650B-4907-8475-C0536541AEAE}" type="pres">
      <dgm:prSet presAssocID="{AB1059C3-51F0-41AD-9D6F-FEA679E2D916}" presName="textB" presStyleLbl="revTx" presStyleIdx="3" presStyleCnt="4">
        <dgm:presLayoutVars>
          <dgm:bulletEnabled val="1"/>
        </dgm:presLayoutVars>
      </dgm:prSet>
      <dgm:spPr/>
      <dgm:t>
        <a:bodyPr/>
        <a:lstStyle/>
        <a:p>
          <a:endParaRPr lang="sv-SE"/>
        </a:p>
      </dgm:t>
    </dgm:pt>
    <dgm:pt modelId="{B02C02E5-BFDF-405C-9D04-046932970D40}" type="pres">
      <dgm:prSet presAssocID="{AB1059C3-51F0-41AD-9D6F-FEA679E2D916}" presName="circleB" presStyleLbl="node1" presStyleIdx="3" presStyleCnt="4"/>
      <dgm:spPr/>
    </dgm:pt>
    <dgm:pt modelId="{DB0F9438-E00E-436D-B6CA-B8DC1E9F00C7}" type="pres">
      <dgm:prSet presAssocID="{AB1059C3-51F0-41AD-9D6F-FEA679E2D916}" presName="spaceB" presStyleCnt="0"/>
      <dgm:spPr/>
    </dgm:pt>
  </dgm:ptLst>
  <dgm:cxnLst>
    <dgm:cxn modelId="{7FD0F4ED-C83D-47A5-9ED4-35B1FD1F3AC4}" type="presOf" srcId="{AB1059C3-51F0-41AD-9D6F-FEA679E2D916}" destId="{89D3E6E3-650B-4907-8475-C0536541AEAE}" srcOrd="0" destOrd="0" presId="urn:microsoft.com/office/officeart/2005/8/layout/hProcess11"/>
    <dgm:cxn modelId="{ACC74C94-BF33-48FD-B52D-361F3E37BA51}" type="presOf" srcId="{8B23DC5C-4BA0-4DC4-AFD4-664E34EC9BBC}" destId="{086407EC-3628-49FC-AD5F-4C099050C5D0}" srcOrd="0" destOrd="0" presId="urn:microsoft.com/office/officeart/2005/8/layout/hProcess11"/>
    <dgm:cxn modelId="{C8F58C85-2564-41C2-8418-629CF014A1C5}" srcId="{BF7737A9-718E-475E-A7C1-0A7806AE849C}" destId="{AB1059C3-51F0-41AD-9D6F-FEA679E2D916}" srcOrd="3" destOrd="0" parTransId="{EC46E1A8-6DBE-4B0F-AA90-35F12784D9AD}" sibTransId="{21E91A54-AC64-4DBF-B2F6-F350D1D8E65F}"/>
    <dgm:cxn modelId="{9D6DAA06-88F0-4FAC-8714-354199F1A371}" srcId="{BF7737A9-718E-475E-A7C1-0A7806AE849C}" destId="{8B23DC5C-4BA0-4DC4-AFD4-664E34EC9BBC}" srcOrd="2" destOrd="0" parTransId="{6E16D164-54C3-44BB-A3B5-2F299C494483}" sibTransId="{AF7264BB-2BAC-4ACD-8028-AC5E9E249F69}"/>
    <dgm:cxn modelId="{8D5E5B91-ABFD-4CC2-A3DA-102960C61EC6}" type="presOf" srcId="{BF7737A9-718E-475E-A7C1-0A7806AE849C}" destId="{91B31C2A-3B9A-47BD-8361-F63FE693EAFC}" srcOrd="0" destOrd="0" presId="urn:microsoft.com/office/officeart/2005/8/layout/hProcess11"/>
    <dgm:cxn modelId="{AB8705E0-7B15-4113-9AA6-8B62C5855FBF}" type="presOf" srcId="{BA31525C-2DE7-483D-A587-E4166B5DB775}" destId="{59A1874F-6EC2-4E16-B350-F394A55A4348}" srcOrd="0" destOrd="0" presId="urn:microsoft.com/office/officeart/2005/8/layout/hProcess11"/>
    <dgm:cxn modelId="{FAA829C2-F9AE-4698-B323-9602CAE2A45F}" srcId="{BF7737A9-718E-475E-A7C1-0A7806AE849C}" destId="{29297F09-5BFB-4B32-9AF2-25162722EB7F}" srcOrd="0" destOrd="0" parTransId="{2EC5AFAC-F884-46E6-BC06-FD4593C9EE74}" sibTransId="{0FF61AE8-9C7B-4BA8-95C8-69EBB2A0E147}"/>
    <dgm:cxn modelId="{E4ECF9BD-D449-4563-AB41-DF42598AEA87}" type="presOf" srcId="{29297F09-5BFB-4B32-9AF2-25162722EB7F}" destId="{0A1EC9A9-59C4-41CD-92ED-FD62A954E36B}" srcOrd="0" destOrd="0" presId="urn:microsoft.com/office/officeart/2005/8/layout/hProcess11"/>
    <dgm:cxn modelId="{7187345C-5C23-4583-943F-BFF6A73D7D1D}" srcId="{BF7737A9-718E-475E-A7C1-0A7806AE849C}" destId="{BA31525C-2DE7-483D-A587-E4166B5DB775}" srcOrd="1" destOrd="0" parTransId="{343048FC-DB35-48FA-AF0C-C1964133D532}" sibTransId="{98DAC2F5-A604-43FC-A3F0-911114F75838}"/>
    <dgm:cxn modelId="{F47EE96E-9205-47ED-9756-B69CD756776F}" type="presParOf" srcId="{91B31C2A-3B9A-47BD-8361-F63FE693EAFC}" destId="{F20C0B62-DA8A-42E9-998E-830051DB196F}" srcOrd="0" destOrd="0" presId="urn:microsoft.com/office/officeart/2005/8/layout/hProcess11"/>
    <dgm:cxn modelId="{152CD65C-EE19-4730-931B-EDFA2CD85226}" type="presParOf" srcId="{91B31C2A-3B9A-47BD-8361-F63FE693EAFC}" destId="{893299F9-392E-4CB6-BFD9-C134BE31DDB0}" srcOrd="1" destOrd="0" presId="urn:microsoft.com/office/officeart/2005/8/layout/hProcess11"/>
    <dgm:cxn modelId="{242A4D4E-E0F3-449A-935A-114D3042B389}" type="presParOf" srcId="{893299F9-392E-4CB6-BFD9-C134BE31DDB0}" destId="{8C05F996-597B-4687-BCB1-083E58D60BA4}" srcOrd="0" destOrd="0" presId="urn:microsoft.com/office/officeart/2005/8/layout/hProcess11"/>
    <dgm:cxn modelId="{1E3706D6-8B37-4984-9607-FA347587874F}" type="presParOf" srcId="{8C05F996-597B-4687-BCB1-083E58D60BA4}" destId="{0A1EC9A9-59C4-41CD-92ED-FD62A954E36B}" srcOrd="0" destOrd="0" presId="urn:microsoft.com/office/officeart/2005/8/layout/hProcess11"/>
    <dgm:cxn modelId="{ACFDD39D-342E-4B55-8FB1-8B808B1ED12F}" type="presParOf" srcId="{8C05F996-597B-4687-BCB1-083E58D60BA4}" destId="{616A587C-A5B3-4500-BD37-C9D6F720020D}" srcOrd="1" destOrd="0" presId="urn:microsoft.com/office/officeart/2005/8/layout/hProcess11"/>
    <dgm:cxn modelId="{18E14BC4-5F2A-4965-9F24-B3654F80D7CB}" type="presParOf" srcId="{8C05F996-597B-4687-BCB1-083E58D60BA4}" destId="{83AF8163-0BD6-4206-8ADC-0CCBBBD0152D}" srcOrd="2" destOrd="0" presId="urn:microsoft.com/office/officeart/2005/8/layout/hProcess11"/>
    <dgm:cxn modelId="{AB0ACDDD-B0A4-4592-B2FF-5B3943FEE0D6}" type="presParOf" srcId="{893299F9-392E-4CB6-BFD9-C134BE31DDB0}" destId="{AE486532-E310-492D-9606-0E74FC2BCB2A}" srcOrd="1" destOrd="0" presId="urn:microsoft.com/office/officeart/2005/8/layout/hProcess11"/>
    <dgm:cxn modelId="{A06FE8EA-314D-4383-9CEA-2B1AAE162CB8}" type="presParOf" srcId="{893299F9-392E-4CB6-BFD9-C134BE31DDB0}" destId="{34246E25-560A-4AC5-9054-8314A187553B}" srcOrd="2" destOrd="0" presId="urn:microsoft.com/office/officeart/2005/8/layout/hProcess11"/>
    <dgm:cxn modelId="{72E7DBC2-E9C4-4190-A09D-E3B4C3457DBF}" type="presParOf" srcId="{34246E25-560A-4AC5-9054-8314A187553B}" destId="{59A1874F-6EC2-4E16-B350-F394A55A4348}" srcOrd="0" destOrd="0" presId="urn:microsoft.com/office/officeart/2005/8/layout/hProcess11"/>
    <dgm:cxn modelId="{87D30996-D955-49C4-8F66-8B50C604D04B}" type="presParOf" srcId="{34246E25-560A-4AC5-9054-8314A187553B}" destId="{8BE89A89-981A-4AFF-96CC-77334BB188B6}" srcOrd="1" destOrd="0" presId="urn:microsoft.com/office/officeart/2005/8/layout/hProcess11"/>
    <dgm:cxn modelId="{282A4324-0406-4406-8CC4-EA492103EEFC}" type="presParOf" srcId="{34246E25-560A-4AC5-9054-8314A187553B}" destId="{ADD89405-62A0-45D3-AE03-B8A98BFD788D}" srcOrd="2" destOrd="0" presId="urn:microsoft.com/office/officeart/2005/8/layout/hProcess11"/>
    <dgm:cxn modelId="{572117A8-2F8D-4ED0-B52C-5C02B3BF3CDA}" type="presParOf" srcId="{893299F9-392E-4CB6-BFD9-C134BE31DDB0}" destId="{5003F01A-AEA3-40A1-BD64-A5C8B86C795E}" srcOrd="3" destOrd="0" presId="urn:microsoft.com/office/officeart/2005/8/layout/hProcess11"/>
    <dgm:cxn modelId="{113FE1CC-B882-4580-8005-95F4F2F8467B}" type="presParOf" srcId="{893299F9-392E-4CB6-BFD9-C134BE31DDB0}" destId="{332EBB3F-A191-49E4-A66B-2BCB075095C3}" srcOrd="4" destOrd="0" presId="urn:microsoft.com/office/officeart/2005/8/layout/hProcess11"/>
    <dgm:cxn modelId="{DC9B17F9-A0F8-40E5-BB0E-902B1958785A}" type="presParOf" srcId="{332EBB3F-A191-49E4-A66B-2BCB075095C3}" destId="{086407EC-3628-49FC-AD5F-4C099050C5D0}" srcOrd="0" destOrd="0" presId="urn:microsoft.com/office/officeart/2005/8/layout/hProcess11"/>
    <dgm:cxn modelId="{6FE229FE-0EAA-4F0A-BF00-C79FA711CC64}" type="presParOf" srcId="{332EBB3F-A191-49E4-A66B-2BCB075095C3}" destId="{50F740DA-BF04-44FC-B963-A6D3A710EF31}" srcOrd="1" destOrd="0" presId="urn:microsoft.com/office/officeart/2005/8/layout/hProcess11"/>
    <dgm:cxn modelId="{30344A1E-4CA6-47BF-A485-F803F0071BF8}" type="presParOf" srcId="{332EBB3F-A191-49E4-A66B-2BCB075095C3}" destId="{66560342-4EF0-4101-963A-DB5350048CCA}" srcOrd="2" destOrd="0" presId="urn:microsoft.com/office/officeart/2005/8/layout/hProcess11"/>
    <dgm:cxn modelId="{54F53769-9F83-433D-93D9-572BC13FCB3F}" type="presParOf" srcId="{893299F9-392E-4CB6-BFD9-C134BE31DDB0}" destId="{2D4123BE-F0D7-42BE-8A90-A4D871BE7958}" srcOrd="5" destOrd="0" presId="urn:microsoft.com/office/officeart/2005/8/layout/hProcess11"/>
    <dgm:cxn modelId="{B8BFDA6B-D7F9-41F3-B382-5D66EB7E0352}" type="presParOf" srcId="{893299F9-392E-4CB6-BFD9-C134BE31DDB0}" destId="{51C68503-C58A-42E3-92DB-D3F62BE5C702}" srcOrd="6" destOrd="0" presId="urn:microsoft.com/office/officeart/2005/8/layout/hProcess11"/>
    <dgm:cxn modelId="{37978A81-B858-44F8-B5E4-2258169EFB20}" type="presParOf" srcId="{51C68503-C58A-42E3-92DB-D3F62BE5C702}" destId="{89D3E6E3-650B-4907-8475-C0536541AEAE}" srcOrd="0" destOrd="0" presId="urn:microsoft.com/office/officeart/2005/8/layout/hProcess11"/>
    <dgm:cxn modelId="{5D4C65EC-0577-48E6-8464-C12BC228946C}" type="presParOf" srcId="{51C68503-C58A-42E3-92DB-D3F62BE5C702}" destId="{B02C02E5-BFDF-405C-9D04-046932970D40}" srcOrd="1" destOrd="0" presId="urn:microsoft.com/office/officeart/2005/8/layout/hProcess11"/>
    <dgm:cxn modelId="{DAC73DCC-48F0-460D-880A-C0B3710AA594}" type="presParOf" srcId="{51C68503-C58A-42E3-92DB-D3F62BE5C702}" destId="{DB0F9438-E00E-436D-B6CA-B8DC1E9F00C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737A9-718E-475E-A7C1-0A7806AE849C}" type="doc">
      <dgm:prSet loTypeId="urn:microsoft.com/office/officeart/2005/8/layout/hProcess11" loCatId="process" qsTypeId="urn:microsoft.com/office/officeart/2005/8/quickstyle/simple1" qsCatId="simple" csTypeId="urn:microsoft.com/office/officeart/2005/8/colors/colorful1" csCatId="colorful" phldr="1"/>
      <dgm:spPr/>
    </dgm:pt>
    <dgm:pt modelId="{29297F09-5BFB-4B32-9AF2-25162722EB7F}">
      <dgm:prSet phldrT="[Text]"/>
      <dgm:spPr/>
      <dgm:t>
        <a:bodyPr/>
        <a:lstStyle/>
        <a:p>
          <a:r>
            <a:rPr lang="sv-SE" dirty="0" smtClean="0"/>
            <a:t>Preparation</a:t>
          </a:r>
          <a:endParaRPr lang="sv-SE" dirty="0"/>
        </a:p>
      </dgm:t>
    </dgm:pt>
    <dgm:pt modelId="{2EC5AFAC-F884-46E6-BC06-FD4593C9EE74}" type="parTrans" cxnId="{FAA829C2-F9AE-4698-B323-9602CAE2A45F}">
      <dgm:prSet/>
      <dgm:spPr/>
      <dgm:t>
        <a:bodyPr/>
        <a:lstStyle/>
        <a:p>
          <a:endParaRPr lang="sv-SE"/>
        </a:p>
      </dgm:t>
    </dgm:pt>
    <dgm:pt modelId="{0FF61AE8-9C7B-4BA8-95C8-69EBB2A0E147}" type="sibTrans" cxnId="{FAA829C2-F9AE-4698-B323-9602CAE2A45F}">
      <dgm:prSet/>
      <dgm:spPr/>
      <dgm:t>
        <a:bodyPr/>
        <a:lstStyle/>
        <a:p>
          <a:endParaRPr lang="sv-SE"/>
        </a:p>
      </dgm:t>
    </dgm:pt>
    <dgm:pt modelId="{AB1059C3-51F0-41AD-9D6F-FEA679E2D916}">
      <dgm:prSet phldrT="[Text]" phldr="1"/>
      <dgm:spPr/>
      <dgm:t>
        <a:bodyPr/>
        <a:lstStyle/>
        <a:p>
          <a:endParaRPr lang="sv-SE" dirty="0"/>
        </a:p>
      </dgm:t>
    </dgm:pt>
    <dgm:pt modelId="{EC46E1A8-6DBE-4B0F-AA90-35F12784D9AD}" type="parTrans" cxnId="{C8F58C85-2564-41C2-8418-629CF014A1C5}">
      <dgm:prSet/>
      <dgm:spPr/>
      <dgm:t>
        <a:bodyPr/>
        <a:lstStyle/>
        <a:p>
          <a:endParaRPr lang="sv-SE"/>
        </a:p>
      </dgm:t>
    </dgm:pt>
    <dgm:pt modelId="{21E91A54-AC64-4DBF-B2F6-F350D1D8E65F}" type="sibTrans" cxnId="{C8F58C85-2564-41C2-8418-629CF014A1C5}">
      <dgm:prSet/>
      <dgm:spPr/>
      <dgm:t>
        <a:bodyPr/>
        <a:lstStyle/>
        <a:p>
          <a:endParaRPr lang="sv-SE"/>
        </a:p>
      </dgm:t>
    </dgm:pt>
    <dgm:pt modelId="{BA31525C-2DE7-483D-A587-E4166B5DB775}">
      <dgm:prSet phldrT="[Text]" phldr="1"/>
      <dgm:spPr/>
      <dgm:t>
        <a:bodyPr/>
        <a:lstStyle/>
        <a:p>
          <a:endParaRPr lang="sv-SE" dirty="0"/>
        </a:p>
      </dgm:t>
    </dgm:pt>
    <dgm:pt modelId="{343048FC-DB35-48FA-AF0C-C1964133D532}" type="parTrans" cxnId="{7187345C-5C23-4583-943F-BFF6A73D7D1D}">
      <dgm:prSet/>
      <dgm:spPr/>
      <dgm:t>
        <a:bodyPr/>
        <a:lstStyle/>
        <a:p>
          <a:endParaRPr lang="sv-SE"/>
        </a:p>
      </dgm:t>
    </dgm:pt>
    <dgm:pt modelId="{98DAC2F5-A604-43FC-A3F0-911114F75838}" type="sibTrans" cxnId="{7187345C-5C23-4583-943F-BFF6A73D7D1D}">
      <dgm:prSet/>
      <dgm:spPr/>
      <dgm:t>
        <a:bodyPr/>
        <a:lstStyle/>
        <a:p>
          <a:endParaRPr lang="sv-SE"/>
        </a:p>
      </dgm:t>
    </dgm:pt>
    <dgm:pt modelId="{8B23DC5C-4BA0-4DC4-AFD4-664E34EC9BBC}">
      <dgm:prSet phldrT="[Text]" phldr="1"/>
      <dgm:spPr/>
      <dgm:t>
        <a:bodyPr/>
        <a:lstStyle/>
        <a:p>
          <a:endParaRPr lang="sv-SE" dirty="0"/>
        </a:p>
      </dgm:t>
    </dgm:pt>
    <dgm:pt modelId="{6E16D164-54C3-44BB-A3B5-2F299C494483}" type="parTrans" cxnId="{9D6DAA06-88F0-4FAC-8714-354199F1A371}">
      <dgm:prSet/>
      <dgm:spPr/>
      <dgm:t>
        <a:bodyPr/>
        <a:lstStyle/>
        <a:p>
          <a:endParaRPr lang="sv-SE"/>
        </a:p>
      </dgm:t>
    </dgm:pt>
    <dgm:pt modelId="{AF7264BB-2BAC-4ACD-8028-AC5E9E249F69}" type="sibTrans" cxnId="{9D6DAA06-88F0-4FAC-8714-354199F1A371}">
      <dgm:prSet/>
      <dgm:spPr/>
      <dgm:t>
        <a:bodyPr/>
        <a:lstStyle/>
        <a:p>
          <a:endParaRPr lang="sv-SE"/>
        </a:p>
      </dgm:t>
    </dgm:pt>
    <dgm:pt modelId="{91B31C2A-3B9A-47BD-8361-F63FE693EAFC}" type="pres">
      <dgm:prSet presAssocID="{BF7737A9-718E-475E-A7C1-0A7806AE849C}" presName="Name0" presStyleCnt="0">
        <dgm:presLayoutVars>
          <dgm:dir/>
          <dgm:resizeHandles val="exact"/>
        </dgm:presLayoutVars>
      </dgm:prSet>
      <dgm:spPr/>
    </dgm:pt>
    <dgm:pt modelId="{F20C0B62-DA8A-42E9-998E-830051DB196F}" type="pres">
      <dgm:prSet presAssocID="{BF7737A9-718E-475E-A7C1-0A7806AE849C}" presName="arrow" presStyleLbl="bgShp" presStyleIdx="0" presStyleCnt="1"/>
      <dgm:spPr/>
      <dgm:t>
        <a:bodyPr/>
        <a:lstStyle/>
        <a:p>
          <a:endParaRPr lang="en-US"/>
        </a:p>
      </dgm:t>
    </dgm:pt>
    <dgm:pt modelId="{893299F9-392E-4CB6-BFD9-C134BE31DDB0}" type="pres">
      <dgm:prSet presAssocID="{BF7737A9-718E-475E-A7C1-0A7806AE849C}" presName="points" presStyleCnt="0"/>
      <dgm:spPr/>
    </dgm:pt>
    <dgm:pt modelId="{8C05F996-597B-4687-BCB1-083E58D60BA4}" type="pres">
      <dgm:prSet presAssocID="{29297F09-5BFB-4B32-9AF2-25162722EB7F}" presName="compositeA" presStyleCnt="0"/>
      <dgm:spPr/>
    </dgm:pt>
    <dgm:pt modelId="{0A1EC9A9-59C4-41CD-92ED-FD62A954E36B}" type="pres">
      <dgm:prSet presAssocID="{29297F09-5BFB-4B32-9AF2-25162722EB7F}" presName="textA" presStyleLbl="revTx" presStyleIdx="0" presStyleCnt="4">
        <dgm:presLayoutVars>
          <dgm:bulletEnabled val="1"/>
        </dgm:presLayoutVars>
      </dgm:prSet>
      <dgm:spPr/>
      <dgm:t>
        <a:bodyPr/>
        <a:lstStyle/>
        <a:p>
          <a:endParaRPr lang="sv-SE"/>
        </a:p>
      </dgm:t>
    </dgm:pt>
    <dgm:pt modelId="{616A587C-A5B3-4500-BD37-C9D6F720020D}" type="pres">
      <dgm:prSet presAssocID="{29297F09-5BFB-4B32-9AF2-25162722EB7F}" presName="circleA" presStyleLbl="node1" presStyleIdx="0" presStyleCnt="4"/>
      <dgm:spPr/>
    </dgm:pt>
    <dgm:pt modelId="{83AF8163-0BD6-4206-8ADC-0CCBBBD0152D}" type="pres">
      <dgm:prSet presAssocID="{29297F09-5BFB-4B32-9AF2-25162722EB7F}" presName="spaceA" presStyleCnt="0"/>
      <dgm:spPr/>
    </dgm:pt>
    <dgm:pt modelId="{AE486532-E310-492D-9606-0E74FC2BCB2A}" type="pres">
      <dgm:prSet presAssocID="{0FF61AE8-9C7B-4BA8-95C8-69EBB2A0E147}" presName="space" presStyleCnt="0"/>
      <dgm:spPr/>
    </dgm:pt>
    <dgm:pt modelId="{34246E25-560A-4AC5-9054-8314A187553B}" type="pres">
      <dgm:prSet presAssocID="{BA31525C-2DE7-483D-A587-E4166B5DB775}" presName="compositeB" presStyleCnt="0"/>
      <dgm:spPr/>
    </dgm:pt>
    <dgm:pt modelId="{59A1874F-6EC2-4E16-B350-F394A55A4348}" type="pres">
      <dgm:prSet presAssocID="{BA31525C-2DE7-483D-A587-E4166B5DB775}" presName="textB" presStyleLbl="revTx" presStyleIdx="1" presStyleCnt="4">
        <dgm:presLayoutVars>
          <dgm:bulletEnabled val="1"/>
        </dgm:presLayoutVars>
      </dgm:prSet>
      <dgm:spPr/>
      <dgm:t>
        <a:bodyPr/>
        <a:lstStyle/>
        <a:p>
          <a:endParaRPr lang="sv-SE"/>
        </a:p>
      </dgm:t>
    </dgm:pt>
    <dgm:pt modelId="{8BE89A89-981A-4AFF-96CC-77334BB188B6}" type="pres">
      <dgm:prSet presAssocID="{BA31525C-2DE7-483D-A587-E4166B5DB775}" presName="circleB" presStyleLbl="node1" presStyleIdx="1" presStyleCnt="4"/>
      <dgm:spPr/>
    </dgm:pt>
    <dgm:pt modelId="{ADD89405-62A0-45D3-AE03-B8A98BFD788D}" type="pres">
      <dgm:prSet presAssocID="{BA31525C-2DE7-483D-A587-E4166B5DB775}" presName="spaceB" presStyleCnt="0"/>
      <dgm:spPr/>
    </dgm:pt>
    <dgm:pt modelId="{5003F01A-AEA3-40A1-BD64-A5C8B86C795E}" type="pres">
      <dgm:prSet presAssocID="{98DAC2F5-A604-43FC-A3F0-911114F75838}" presName="space" presStyleCnt="0"/>
      <dgm:spPr/>
    </dgm:pt>
    <dgm:pt modelId="{332EBB3F-A191-49E4-A66B-2BCB075095C3}" type="pres">
      <dgm:prSet presAssocID="{8B23DC5C-4BA0-4DC4-AFD4-664E34EC9BBC}" presName="compositeA" presStyleCnt="0"/>
      <dgm:spPr/>
    </dgm:pt>
    <dgm:pt modelId="{086407EC-3628-49FC-AD5F-4C099050C5D0}" type="pres">
      <dgm:prSet presAssocID="{8B23DC5C-4BA0-4DC4-AFD4-664E34EC9BBC}" presName="textA" presStyleLbl="revTx" presStyleIdx="2" presStyleCnt="4">
        <dgm:presLayoutVars>
          <dgm:bulletEnabled val="1"/>
        </dgm:presLayoutVars>
      </dgm:prSet>
      <dgm:spPr/>
      <dgm:t>
        <a:bodyPr/>
        <a:lstStyle/>
        <a:p>
          <a:endParaRPr lang="sv-SE"/>
        </a:p>
      </dgm:t>
    </dgm:pt>
    <dgm:pt modelId="{50F740DA-BF04-44FC-B963-A6D3A710EF31}" type="pres">
      <dgm:prSet presAssocID="{8B23DC5C-4BA0-4DC4-AFD4-664E34EC9BBC}" presName="circleA" presStyleLbl="node1" presStyleIdx="2" presStyleCnt="4"/>
      <dgm:spPr/>
    </dgm:pt>
    <dgm:pt modelId="{66560342-4EF0-4101-963A-DB5350048CCA}" type="pres">
      <dgm:prSet presAssocID="{8B23DC5C-4BA0-4DC4-AFD4-664E34EC9BBC}" presName="spaceA" presStyleCnt="0"/>
      <dgm:spPr/>
    </dgm:pt>
    <dgm:pt modelId="{2D4123BE-F0D7-42BE-8A90-A4D871BE7958}" type="pres">
      <dgm:prSet presAssocID="{AF7264BB-2BAC-4ACD-8028-AC5E9E249F69}" presName="space" presStyleCnt="0"/>
      <dgm:spPr/>
    </dgm:pt>
    <dgm:pt modelId="{51C68503-C58A-42E3-92DB-D3F62BE5C702}" type="pres">
      <dgm:prSet presAssocID="{AB1059C3-51F0-41AD-9D6F-FEA679E2D916}" presName="compositeB" presStyleCnt="0"/>
      <dgm:spPr/>
    </dgm:pt>
    <dgm:pt modelId="{89D3E6E3-650B-4907-8475-C0536541AEAE}" type="pres">
      <dgm:prSet presAssocID="{AB1059C3-51F0-41AD-9D6F-FEA679E2D916}" presName="textB" presStyleLbl="revTx" presStyleIdx="3" presStyleCnt="4">
        <dgm:presLayoutVars>
          <dgm:bulletEnabled val="1"/>
        </dgm:presLayoutVars>
      </dgm:prSet>
      <dgm:spPr/>
      <dgm:t>
        <a:bodyPr/>
        <a:lstStyle/>
        <a:p>
          <a:endParaRPr lang="sv-SE"/>
        </a:p>
      </dgm:t>
    </dgm:pt>
    <dgm:pt modelId="{B02C02E5-BFDF-405C-9D04-046932970D40}" type="pres">
      <dgm:prSet presAssocID="{AB1059C3-51F0-41AD-9D6F-FEA679E2D916}" presName="circleB" presStyleLbl="node1" presStyleIdx="3" presStyleCnt="4"/>
      <dgm:spPr/>
    </dgm:pt>
    <dgm:pt modelId="{DB0F9438-E00E-436D-B6CA-B8DC1E9F00C7}" type="pres">
      <dgm:prSet presAssocID="{AB1059C3-51F0-41AD-9D6F-FEA679E2D916}" presName="spaceB" presStyleCnt="0"/>
      <dgm:spPr/>
    </dgm:pt>
  </dgm:ptLst>
  <dgm:cxnLst>
    <dgm:cxn modelId="{CA078D2D-E688-41A6-BFB4-7A942394FBF3}" type="presOf" srcId="{BF7737A9-718E-475E-A7C1-0A7806AE849C}" destId="{91B31C2A-3B9A-47BD-8361-F63FE693EAFC}" srcOrd="0" destOrd="0" presId="urn:microsoft.com/office/officeart/2005/8/layout/hProcess11"/>
    <dgm:cxn modelId="{0EEA4CA2-78A3-4E8E-B2F2-5BC8894D66CF}" type="presOf" srcId="{BA31525C-2DE7-483D-A587-E4166B5DB775}" destId="{59A1874F-6EC2-4E16-B350-F394A55A4348}" srcOrd="0" destOrd="0" presId="urn:microsoft.com/office/officeart/2005/8/layout/hProcess11"/>
    <dgm:cxn modelId="{C8F58C85-2564-41C2-8418-629CF014A1C5}" srcId="{BF7737A9-718E-475E-A7C1-0A7806AE849C}" destId="{AB1059C3-51F0-41AD-9D6F-FEA679E2D916}" srcOrd="3" destOrd="0" parTransId="{EC46E1A8-6DBE-4B0F-AA90-35F12784D9AD}" sibTransId="{21E91A54-AC64-4DBF-B2F6-F350D1D8E65F}"/>
    <dgm:cxn modelId="{5456D899-8C62-4DB5-88EE-2549B5069609}" type="presOf" srcId="{AB1059C3-51F0-41AD-9D6F-FEA679E2D916}" destId="{89D3E6E3-650B-4907-8475-C0536541AEAE}" srcOrd="0" destOrd="0" presId="urn:microsoft.com/office/officeart/2005/8/layout/hProcess11"/>
    <dgm:cxn modelId="{9D6DAA06-88F0-4FAC-8714-354199F1A371}" srcId="{BF7737A9-718E-475E-A7C1-0A7806AE849C}" destId="{8B23DC5C-4BA0-4DC4-AFD4-664E34EC9BBC}" srcOrd="2" destOrd="0" parTransId="{6E16D164-54C3-44BB-A3B5-2F299C494483}" sibTransId="{AF7264BB-2BAC-4ACD-8028-AC5E9E249F69}"/>
    <dgm:cxn modelId="{D7E41385-DF13-4FE3-ADF8-5B475560F120}" type="presOf" srcId="{29297F09-5BFB-4B32-9AF2-25162722EB7F}" destId="{0A1EC9A9-59C4-41CD-92ED-FD62A954E36B}" srcOrd="0" destOrd="0" presId="urn:microsoft.com/office/officeart/2005/8/layout/hProcess11"/>
    <dgm:cxn modelId="{6D0315FE-26EC-456D-AEB8-9A598C52D49E}" type="presOf" srcId="{8B23DC5C-4BA0-4DC4-AFD4-664E34EC9BBC}" destId="{086407EC-3628-49FC-AD5F-4C099050C5D0}" srcOrd="0" destOrd="0" presId="urn:microsoft.com/office/officeart/2005/8/layout/hProcess11"/>
    <dgm:cxn modelId="{FAA829C2-F9AE-4698-B323-9602CAE2A45F}" srcId="{BF7737A9-718E-475E-A7C1-0A7806AE849C}" destId="{29297F09-5BFB-4B32-9AF2-25162722EB7F}" srcOrd="0" destOrd="0" parTransId="{2EC5AFAC-F884-46E6-BC06-FD4593C9EE74}" sibTransId="{0FF61AE8-9C7B-4BA8-95C8-69EBB2A0E147}"/>
    <dgm:cxn modelId="{7187345C-5C23-4583-943F-BFF6A73D7D1D}" srcId="{BF7737A9-718E-475E-A7C1-0A7806AE849C}" destId="{BA31525C-2DE7-483D-A587-E4166B5DB775}" srcOrd="1" destOrd="0" parTransId="{343048FC-DB35-48FA-AF0C-C1964133D532}" sibTransId="{98DAC2F5-A604-43FC-A3F0-911114F75838}"/>
    <dgm:cxn modelId="{157DF844-532E-4CB3-8D2B-C9D84AC86C09}" type="presParOf" srcId="{91B31C2A-3B9A-47BD-8361-F63FE693EAFC}" destId="{F20C0B62-DA8A-42E9-998E-830051DB196F}" srcOrd="0" destOrd="0" presId="urn:microsoft.com/office/officeart/2005/8/layout/hProcess11"/>
    <dgm:cxn modelId="{7629FA48-064C-42E4-87EC-8C1202C87CAC}" type="presParOf" srcId="{91B31C2A-3B9A-47BD-8361-F63FE693EAFC}" destId="{893299F9-392E-4CB6-BFD9-C134BE31DDB0}" srcOrd="1" destOrd="0" presId="urn:microsoft.com/office/officeart/2005/8/layout/hProcess11"/>
    <dgm:cxn modelId="{A547410B-17DD-414E-BBA4-2AE5DBCEAE19}" type="presParOf" srcId="{893299F9-392E-4CB6-BFD9-C134BE31DDB0}" destId="{8C05F996-597B-4687-BCB1-083E58D60BA4}" srcOrd="0" destOrd="0" presId="urn:microsoft.com/office/officeart/2005/8/layout/hProcess11"/>
    <dgm:cxn modelId="{C7AEB25F-A6E7-4CF5-BF68-4CF010DC0370}" type="presParOf" srcId="{8C05F996-597B-4687-BCB1-083E58D60BA4}" destId="{0A1EC9A9-59C4-41CD-92ED-FD62A954E36B}" srcOrd="0" destOrd="0" presId="urn:microsoft.com/office/officeart/2005/8/layout/hProcess11"/>
    <dgm:cxn modelId="{9589BCAC-34BA-407B-A670-B155581BB2BA}" type="presParOf" srcId="{8C05F996-597B-4687-BCB1-083E58D60BA4}" destId="{616A587C-A5B3-4500-BD37-C9D6F720020D}" srcOrd="1" destOrd="0" presId="urn:microsoft.com/office/officeart/2005/8/layout/hProcess11"/>
    <dgm:cxn modelId="{68727DA5-9557-470D-819A-155B8C7D3250}" type="presParOf" srcId="{8C05F996-597B-4687-BCB1-083E58D60BA4}" destId="{83AF8163-0BD6-4206-8ADC-0CCBBBD0152D}" srcOrd="2" destOrd="0" presId="urn:microsoft.com/office/officeart/2005/8/layout/hProcess11"/>
    <dgm:cxn modelId="{23199575-6D27-4B4D-8D98-D10C8FA55BBF}" type="presParOf" srcId="{893299F9-392E-4CB6-BFD9-C134BE31DDB0}" destId="{AE486532-E310-492D-9606-0E74FC2BCB2A}" srcOrd="1" destOrd="0" presId="urn:microsoft.com/office/officeart/2005/8/layout/hProcess11"/>
    <dgm:cxn modelId="{DA110FBD-A64A-4581-8936-DFC9EAEC6EDF}" type="presParOf" srcId="{893299F9-392E-4CB6-BFD9-C134BE31DDB0}" destId="{34246E25-560A-4AC5-9054-8314A187553B}" srcOrd="2" destOrd="0" presId="urn:microsoft.com/office/officeart/2005/8/layout/hProcess11"/>
    <dgm:cxn modelId="{E29E9D61-82F6-434E-BE8B-177E8D22771F}" type="presParOf" srcId="{34246E25-560A-4AC5-9054-8314A187553B}" destId="{59A1874F-6EC2-4E16-B350-F394A55A4348}" srcOrd="0" destOrd="0" presId="urn:microsoft.com/office/officeart/2005/8/layout/hProcess11"/>
    <dgm:cxn modelId="{39E73235-E59A-4E06-BF7D-066EE2587461}" type="presParOf" srcId="{34246E25-560A-4AC5-9054-8314A187553B}" destId="{8BE89A89-981A-4AFF-96CC-77334BB188B6}" srcOrd="1" destOrd="0" presId="urn:microsoft.com/office/officeart/2005/8/layout/hProcess11"/>
    <dgm:cxn modelId="{DE12D28E-647D-4D7D-B779-DC9C98E54EAA}" type="presParOf" srcId="{34246E25-560A-4AC5-9054-8314A187553B}" destId="{ADD89405-62A0-45D3-AE03-B8A98BFD788D}" srcOrd="2" destOrd="0" presId="urn:microsoft.com/office/officeart/2005/8/layout/hProcess11"/>
    <dgm:cxn modelId="{506171C7-6B85-487C-81D5-A60BE3E8A66B}" type="presParOf" srcId="{893299F9-392E-4CB6-BFD9-C134BE31DDB0}" destId="{5003F01A-AEA3-40A1-BD64-A5C8B86C795E}" srcOrd="3" destOrd="0" presId="urn:microsoft.com/office/officeart/2005/8/layout/hProcess11"/>
    <dgm:cxn modelId="{CD5BAE81-CDEF-446C-BBA4-DBF14930A535}" type="presParOf" srcId="{893299F9-392E-4CB6-BFD9-C134BE31DDB0}" destId="{332EBB3F-A191-49E4-A66B-2BCB075095C3}" srcOrd="4" destOrd="0" presId="urn:microsoft.com/office/officeart/2005/8/layout/hProcess11"/>
    <dgm:cxn modelId="{AB579249-F6E4-4EC4-839C-A2E4F51C00FD}" type="presParOf" srcId="{332EBB3F-A191-49E4-A66B-2BCB075095C3}" destId="{086407EC-3628-49FC-AD5F-4C099050C5D0}" srcOrd="0" destOrd="0" presId="urn:microsoft.com/office/officeart/2005/8/layout/hProcess11"/>
    <dgm:cxn modelId="{13E46917-8C71-4D45-9367-12D8CE9D492B}" type="presParOf" srcId="{332EBB3F-A191-49E4-A66B-2BCB075095C3}" destId="{50F740DA-BF04-44FC-B963-A6D3A710EF31}" srcOrd="1" destOrd="0" presId="urn:microsoft.com/office/officeart/2005/8/layout/hProcess11"/>
    <dgm:cxn modelId="{D1CE2EDC-06B1-4683-97E0-4FA3908C179D}" type="presParOf" srcId="{332EBB3F-A191-49E4-A66B-2BCB075095C3}" destId="{66560342-4EF0-4101-963A-DB5350048CCA}" srcOrd="2" destOrd="0" presId="urn:microsoft.com/office/officeart/2005/8/layout/hProcess11"/>
    <dgm:cxn modelId="{6AC8F913-F0EF-45BA-B3B1-977B8D108CE2}" type="presParOf" srcId="{893299F9-392E-4CB6-BFD9-C134BE31DDB0}" destId="{2D4123BE-F0D7-42BE-8A90-A4D871BE7958}" srcOrd="5" destOrd="0" presId="urn:microsoft.com/office/officeart/2005/8/layout/hProcess11"/>
    <dgm:cxn modelId="{1536DDFA-9A9E-4F96-860F-1A55DD9B85CF}" type="presParOf" srcId="{893299F9-392E-4CB6-BFD9-C134BE31DDB0}" destId="{51C68503-C58A-42E3-92DB-D3F62BE5C702}" srcOrd="6" destOrd="0" presId="urn:microsoft.com/office/officeart/2005/8/layout/hProcess11"/>
    <dgm:cxn modelId="{05FA8D39-8156-47ED-AEF3-EFB1F9652B96}" type="presParOf" srcId="{51C68503-C58A-42E3-92DB-D3F62BE5C702}" destId="{89D3E6E3-650B-4907-8475-C0536541AEAE}" srcOrd="0" destOrd="0" presId="urn:microsoft.com/office/officeart/2005/8/layout/hProcess11"/>
    <dgm:cxn modelId="{94C16333-C455-4B01-921F-208406940274}" type="presParOf" srcId="{51C68503-C58A-42E3-92DB-D3F62BE5C702}" destId="{B02C02E5-BFDF-405C-9D04-046932970D40}" srcOrd="1" destOrd="0" presId="urn:microsoft.com/office/officeart/2005/8/layout/hProcess11"/>
    <dgm:cxn modelId="{44A03C66-F095-40F7-B024-4C5DC0E722C4}" type="presParOf" srcId="{51C68503-C58A-42E3-92DB-D3F62BE5C702}" destId="{DB0F9438-E00E-436D-B6CA-B8DC1E9F00C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0B62-DA8A-42E9-998E-830051DB196F}">
      <dsp:nvSpPr>
        <dsp:cNvPr id="0" name=""/>
        <dsp:cNvSpPr/>
      </dsp:nvSpPr>
      <dsp:spPr>
        <a:xfrm>
          <a:off x="0" y="944771"/>
          <a:ext cx="4777149" cy="124407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EC9A9-59C4-41CD-92ED-FD62A954E36B}">
      <dsp:nvSpPr>
        <dsp:cNvPr id="0" name=""/>
        <dsp:cNvSpPr/>
      </dsp:nvSpPr>
      <dsp:spPr>
        <a:xfrm>
          <a:off x="215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sv-SE" sz="1100" kern="1200" dirty="0" smtClean="0"/>
            <a:t>Preparation</a:t>
          </a:r>
          <a:endParaRPr lang="sv-SE" sz="1100" kern="1200" dirty="0"/>
        </a:p>
      </dsp:txBody>
      <dsp:txXfrm>
        <a:off x="2151" y="0"/>
        <a:ext cx="1034971" cy="1244070"/>
      </dsp:txXfrm>
    </dsp:sp>
    <dsp:sp modelId="{616A587C-A5B3-4500-BD37-C9D6F720020D}">
      <dsp:nvSpPr>
        <dsp:cNvPr id="0" name=""/>
        <dsp:cNvSpPr/>
      </dsp:nvSpPr>
      <dsp:spPr>
        <a:xfrm>
          <a:off x="364128" y="1399578"/>
          <a:ext cx="311017" cy="31101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1874F-6EC2-4E16-B350-F394A55A4348}">
      <dsp:nvSpPr>
        <dsp:cNvPr id="0" name=""/>
        <dsp:cNvSpPr/>
      </dsp:nvSpPr>
      <dsp:spPr>
        <a:xfrm>
          <a:off x="108887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1088871" y="1866105"/>
        <a:ext cx="1034971" cy="1244070"/>
      </dsp:txXfrm>
    </dsp:sp>
    <dsp:sp modelId="{8BE89A89-981A-4AFF-96CC-77334BB188B6}">
      <dsp:nvSpPr>
        <dsp:cNvPr id="0" name=""/>
        <dsp:cNvSpPr/>
      </dsp:nvSpPr>
      <dsp:spPr>
        <a:xfrm>
          <a:off x="1450848" y="1399578"/>
          <a:ext cx="311017" cy="31101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407EC-3628-49FC-AD5F-4C099050C5D0}">
      <dsp:nvSpPr>
        <dsp:cNvPr id="0" name=""/>
        <dsp:cNvSpPr/>
      </dsp:nvSpPr>
      <dsp:spPr>
        <a:xfrm>
          <a:off x="217559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endParaRPr lang="sv-SE" sz="1100" kern="1200" dirty="0"/>
        </a:p>
      </dsp:txBody>
      <dsp:txXfrm>
        <a:off x="2175591" y="0"/>
        <a:ext cx="1034971" cy="1244070"/>
      </dsp:txXfrm>
    </dsp:sp>
    <dsp:sp modelId="{50F740DA-BF04-44FC-B963-A6D3A710EF31}">
      <dsp:nvSpPr>
        <dsp:cNvPr id="0" name=""/>
        <dsp:cNvSpPr/>
      </dsp:nvSpPr>
      <dsp:spPr>
        <a:xfrm>
          <a:off x="2537568" y="1399578"/>
          <a:ext cx="311017" cy="31101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3E6E3-650B-4907-8475-C0536541AEAE}">
      <dsp:nvSpPr>
        <dsp:cNvPr id="0" name=""/>
        <dsp:cNvSpPr/>
      </dsp:nvSpPr>
      <dsp:spPr>
        <a:xfrm>
          <a:off x="326231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3262311" y="1866105"/>
        <a:ext cx="1034971" cy="1244070"/>
      </dsp:txXfrm>
    </dsp:sp>
    <dsp:sp modelId="{B02C02E5-BFDF-405C-9D04-046932970D40}">
      <dsp:nvSpPr>
        <dsp:cNvPr id="0" name=""/>
        <dsp:cNvSpPr/>
      </dsp:nvSpPr>
      <dsp:spPr>
        <a:xfrm>
          <a:off x="3624287" y="1399578"/>
          <a:ext cx="311017" cy="31101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0B62-DA8A-42E9-998E-830051DB196F}">
      <dsp:nvSpPr>
        <dsp:cNvPr id="0" name=""/>
        <dsp:cNvSpPr/>
      </dsp:nvSpPr>
      <dsp:spPr>
        <a:xfrm>
          <a:off x="0" y="933052"/>
          <a:ext cx="4777149" cy="124407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EC9A9-59C4-41CD-92ED-FD62A954E36B}">
      <dsp:nvSpPr>
        <dsp:cNvPr id="0" name=""/>
        <dsp:cNvSpPr/>
      </dsp:nvSpPr>
      <dsp:spPr>
        <a:xfrm>
          <a:off x="215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sv-SE" sz="1100" kern="1200" dirty="0" smtClean="0"/>
            <a:t>Preparation</a:t>
          </a:r>
          <a:endParaRPr lang="sv-SE" sz="1100" kern="1200" dirty="0"/>
        </a:p>
      </dsp:txBody>
      <dsp:txXfrm>
        <a:off x="2151" y="0"/>
        <a:ext cx="1034971" cy="1244070"/>
      </dsp:txXfrm>
    </dsp:sp>
    <dsp:sp modelId="{616A587C-A5B3-4500-BD37-C9D6F720020D}">
      <dsp:nvSpPr>
        <dsp:cNvPr id="0" name=""/>
        <dsp:cNvSpPr/>
      </dsp:nvSpPr>
      <dsp:spPr>
        <a:xfrm>
          <a:off x="364128" y="1399578"/>
          <a:ext cx="311017" cy="31101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1874F-6EC2-4E16-B350-F394A55A4348}">
      <dsp:nvSpPr>
        <dsp:cNvPr id="0" name=""/>
        <dsp:cNvSpPr/>
      </dsp:nvSpPr>
      <dsp:spPr>
        <a:xfrm>
          <a:off x="108887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1088871" y="1866105"/>
        <a:ext cx="1034971" cy="1244070"/>
      </dsp:txXfrm>
    </dsp:sp>
    <dsp:sp modelId="{8BE89A89-981A-4AFF-96CC-77334BB188B6}">
      <dsp:nvSpPr>
        <dsp:cNvPr id="0" name=""/>
        <dsp:cNvSpPr/>
      </dsp:nvSpPr>
      <dsp:spPr>
        <a:xfrm>
          <a:off x="1450848" y="1399578"/>
          <a:ext cx="311017" cy="31101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407EC-3628-49FC-AD5F-4C099050C5D0}">
      <dsp:nvSpPr>
        <dsp:cNvPr id="0" name=""/>
        <dsp:cNvSpPr/>
      </dsp:nvSpPr>
      <dsp:spPr>
        <a:xfrm>
          <a:off x="217559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endParaRPr lang="sv-SE" sz="1100" kern="1200" dirty="0"/>
        </a:p>
      </dsp:txBody>
      <dsp:txXfrm>
        <a:off x="2175591" y="0"/>
        <a:ext cx="1034971" cy="1244070"/>
      </dsp:txXfrm>
    </dsp:sp>
    <dsp:sp modelId="{50F740DA-BF04-44FC-B963-A6D3A710EF31}">
      <dsp:nvSpPr>
        <dsp:cNvPr id="0" name=""/>
        <dsp:cNvSpPr/>
      </dsp:nvSpPr>
      <dsp:spPr>
        <a:xfrm>
          <a:off x="2537568" y="1399578"/>
          <a:ext cx="311017" cy="31101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3E6E3-650B-4907-8475-C0536541AEAE}">
      <dsp:nvSpPr>
        <dsp:cNvPr id="0" name=""/>
        <dsp:cNvSpPr/>
      </dsp:nvSpPr>
      <dsp:spPr>
        <a:xfrm>
          <a:off x="326231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3262311" y="1866105"/>
        <a:ext cx="1034971" cy="1244070"/>
      </dsp:txXfrm>
    </dsp:sp>
    <dsp:sp modelId="{B02C02E5-BFDF-405C-9D04-046932970D40}">
      <dsp:nvSpPr>
        <dsp:cNvPr id="0" name=""/>
        <dsp:cNvSpPr/>
      </dsp:nvSpPr>
      <dsp:spPr>
        <a:xfrm>
          <a:off x="3624287" y="1399578"/>
          <a:ext cx="311017" cy="31101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0B62-DA8A-42E9-998E-830051DB196F}">
      <dsp:nvSpPr>
        <dsp:cNvPr id="0" name=""/>
        <dsp:cNvSpPr/>
      </dsp:nvSpPr>
      <dsp:spPr>
        <a:xfrm>
          <a:off x="0" y="933052"/>
          <a:ext cx="4777149" cy="124407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EC9A9-59C4-41CD-92ED-FD62A954E36B}">
      <dsp:nvSpPr>
        <dsp:cNvPr id="0" name=""/>
        <dsp:cNvSpPr/>
      </dsp:nvSpPr>
      <dsp:spPr>
        <a:xfrm>
          <a:off x="215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sv-SE" sz="1100" kern="1200" dirty="0" smtClean="0"/>
            <a:t>Preparation</a:t>
          </a:r>
          <a:endParaRPr lang="sv-SE" sz="1100" kern="1200" dirty="0"/>
        </a:p>
      </dsp:txBody>
      <dsp:txXfrm>
        <a:off x="2151" y="0"/>
        <a:ext cx="1034971" cy="1244070"/>
      </dsp:txXfrm>
    </dsp:sp>
    <dsp:sp modelId="{616A587C-A5B3-4500-BD37-C9D6F720020D}">
      <dsp:nvSpPr>
        <dsp:cNvPr id="0" name=""/>
        <dsp:cNvSpPr/>
      </dsp:nvSpPr>
      <dsp:spPr>
        <a:xfrm>
          <a:off x="364128" y="1399578"/>
          <a:ext cx="311017" cy="31101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1874F-6EC2-4E16-B350-F394A55A4348}">
      <dsp:nvSpPr>
        <dsp:cNvPr id="0" name=""/>
        <dsp:cNvSpPr/>
      </dsp:nvSpPr>
      <dsp:spPr>
        <a:xfrm>
          <a:off x="108887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1088871" y="1866105"/>
        <a:ext cx="1034971" cy="1244070"/>
      </dsp:txXfrm>
    </dsp:sp>
    <dsp:sp modelId="{8BE89A89-981A-4AFF-96CC-77334BB188B6}">
      <dsp:nvSpPr>
        <dsp:cNvPr id="0" name=""/>
        <dsp:cNvSpPr/>
      </dsp:nvSpPr>
      <dsp:spPr>
        <a:xfrm>
          <a:off x="1450848" y="1399578"/>
          <a:ext cx="311017" cy="31101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407EC-3628-49FC-AD5F-4C099050C5D0}">
      <dsp:nvSpPr>
        <dsp:cNvPr id="0" name=""/>
        <dsp:cNvSpPr/>
      </dsp:nvSpPr>
      <dsp:spPr>
        <a:xfrm>
          <a:off x="2175591" y="0"/>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endParaRPr lang="sv-SE" sz="1100" kern="1200" dirty="0"/>
        </a:p>
      </dsp:txBody>
      <dsp:txXfrm>
        <a:off x="2175591" y="0"/>
        <a:ext cx="1034971" cy="1244070"/>
      </dsp:txXfrm>
    </dsp:sp>
    <dsp:sp modelId="{50F740DA-BF04-44FC-B963-A6D3A710EF31}">
      <dsp:nvSpPr>
        <dsp:cNvPr id="0" name=""/>
        <dsp:cNvSpPr/>
      </dsp:nvSpPr>
      <dsp:spPr>
        <a:xfrm>
          <a:off x="2537568" y="1399578"/>
          <a:ext cx="311017" cy="31101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3E6E3-650B-4907-8475-C0536541AEAE}">
      <dsp:nvSpPr>
        <dsp:cNvPr id="0" name=""/>
        <dsp:cNvSpPr/>
      </dsp:nvSpPr>
      <dsp:spPr>
        <a:xfrm>
          <a:off x="3262311" y="1866105"/>
          <a:ext cx="1034971" cy="12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sv-SE" sz="1100" kern="1200" dirty="0"/>
        </a:p>
      </dsp:txBody>
      <dsp:txXfrm>
        <a:off x="3262311" y="1866105"/>
        <a:ext cx="1034971" cy="1244070"/>
      </dsp:txXfrm>
    </dsp:sp>
    <dsp:sp modelId="{B02C02E5-BFDF-405C-9D04-046932970D40}">
      <dsp:nvSpPr>
        <dsp:cNvPr id="0" name=""/>
        <dsp:cNvSpPr/>
      </dsp:nvSpPr>
      <dsp:spPr>
        <a:xfrm>
          <a:off x="3624287" y="1399578"/>
          <a:ext cx="311017" cy="31101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69BA4-3DB3-40D0-8570-E20C8D3D89FB}" type="datetimeFigureOut">
              <a:rPr lang="en-US" smtClean="0"/>
              <a:t>11/12/2014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AA6F-B047-45F2-900C-A7A7740E86D8}" type="slidenum">
              <a:rPr lang="en-US" smtClean="0"/>
              <a:t>‹#›</a:t>
            </a:fld>
            <a:endParaRPr lang="en-US"/>
          </a:p>
        </p:txBody>
      </p:sp>
    </p:spTree>
    <p:extLst>
      <p:ext uri="{BB962C8B-B14F-4D97-AF65-F5344CB8AC3E}">
        <p14:creationId xmlns:p14="http://schemas.microsoft.com/office/powerpoint/2010/main" val="403928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002">
              <a:spcAft>
                <a:spcPts val="359"/>
              </a:spcAft>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pitchFamily="34" charset="0"/>
                <a:ea typeface="+mn-ea"/>
                <a:cs typeface="+mn-cs"/>
              </a:rPr>
              <a:t>System Center Marketing</a:t>
            </a:r>
          </a:p>
        </p:txBody>
      </p:sp>
      <p:sp>
        <p:nvSpPr>
          <p:cNvPr id="5" name="Footer Placeholder 4"/>
          <p:cNvSpPr>
            <a:spLocks noGrp="1"/>
          </p:cNvSpPr>
          <p:nvPr>
            <p:ph type="ftr" sz="quarter" idx="11"/>
          </p:nvPr>
        </p:nvSpPr>
        <p:spPr/>
        <p:txBody>
          <a:bodyPr/>
          <a:lstStyle/>
          <a:p>
            <a:pPr marL="57150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A2963FC-9880-4ED8-88F9-4852F55792A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11/12/2014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4788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Demo with</a:t>
            </a:r>
            <a:r>
              <a:rPr lang="en-US" baseline="0" dirty="0" smtClean="0"/>
              <a:t> </a:t>
            </a:r>
            <a:r>
              <a:rPr lang="en-US" baseline="0" dirty="0" err="1" smtClean="0"/>
              <a:t>comfigmanager</a:t>
            </a:r>
            <a:r>
              <a:rPr lang="en-US" baseline="0" dirty="0" smtClean="0"/>
              <a:t> integration.. Connect PFE cloud lab</a:t>
            </a:r>
            <a:endParaRPr lang="en-US" dirty="0"/>
          </a:p>
        </p:txBody>
      </p:sp>
      <p:sp>
        <p:nvSpPr>
          <p:cNvPr id="4" name="Slide Number Placeholder 3"/>
          <p:cNvSpPr>
            <a:spLocks noGrp="1"/>
          </p:cNvSpPr>
          <p:nvPr>
            <p:ph type="sldNum" sz="quarter" idx="10"/>
          </p:nvPr>
        </p:nvSpPr>
        <p:spPr/>
        <p:txBody>
          <a:bodyPr/>
          <a:lstStyle/>
          <a:p>
            <a:fld id="{D58FAA6F-B047-45F2-900C-A7A7740E86D8}" type="slidenum">
              <a:rPr lang="en-US" smtClean="0"/>
              <a:t>14</a:t>
            </a:fld>
            <a:endParaRPr lang="en-US"/>
          </a:p>
        </p:txBody>
      </p:sp>
    </p:spTree>
    <p:extLst>
      <p:ext uri="{BB962C8B-B14F-4D97-AF65-F5344CB8AC3E}">
        <p14:creationId xmlns:p14="http://schemas.microsoft.com/office/powerpoint/2010/main" val="2264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002">
              <a:spcAft>
                <a:spcPts val="359"/>
              </a:spcAft>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pitchFamily="34" charset="0"/>
                <a:ea typeface="+mn-ea"/>
                <a:cs typeface="+mn-cs"/>
              </a:rPr>
              <a:t>System Center Marketing</a:t>
            </a:r>
          </a:p>
        </p:txBody>
      </p:sp>
      <p:sp>
        <p:nvSpPr>
          <p:cNvPr id="5" name="Footer Placeholder 4"/>
          <p:cNvSpPr>
            <a:spLocks noGrp="1"/>
          </p:cNvSpPr>
          <p:nvPr>
            <p:ph type="ftr" sz="quarter" idx="11"/>
          </p:nvPr>
        </p:nvSpPr>
        <p:spPr/>
        <p:txBody>
          <a:bodyPr/>
          <a:lstStyle/>
          <a:p>
            <a:pPr marL="57150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224AE01-E607-472F-B330-D48EA6509D82}"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11/12/2014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641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11/12/2014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6155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intune</a:t>
            </a:r>
            <a:r>
              <a:rPr lang="en-US" dirty="0" smtClean="0"/>
              <a:t> console </a:t>
            </a:r>
            <a:r>
              <a:rPr lang="en-US" smtClean="0"/>
              <a:t>and navigate</a:t>
            </a:r>
            <a:r>
              <a:rPr lang="en-US" baseline="0" smtClean="0"/>
              <a:t> </a:t>
            </a:r>
            <a:r>
              <a:rPr lang="en-US" smtClean="0"/>
              <a:t>Start </a:t>
            </a:r>
            <a:r>
              <a:rPr lang="en-US" dirty="0" smtClean="0"/>
              <a:t>DirSync meanwhile on msoncloud1</a:t>
            </a: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11/12/2014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9343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authority. </a:t>
            </a:r>
            <a:r>
              <a:rPr lang="en-US" baseline="0" dirty="0" err="1" smtClean="0"/>
              <a:t>Configmanager</a:t>
            </a:r>
            <a:r>
              <a:rPr lang="en-US" baseline="0" dirty="0" smtClean="0"/>
              <a:t> and MDM. Open msoncloud1 and make it MDM auth. Only show authority</a:t>
            </a:r>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7C6A20-158C-47AF-8137-78B9AF3FE1F0}" type="datetime1">
              <a:rPr lang="en-US" smtClean="0"/>
              <a:t>11/12/2014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8962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3B207EA-E272-46FF-B4D1-D79E2BDA2AB5}" type="datetime1">
              <a:rPr lang="en-US" smtClean="0">
                <a:solidFill>
                  <a:prstClr val="black"/>
                </a:solidFill>
              </a:rPr>
              <a:pPr/>
              <a:t>11/12/2014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7221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11/12/2014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4822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show</a:t>
            </a:r>
            <a:r>
              <a:rPr lang="en-US" baseline="0" dirty="0" smtClean="0"/>
              <a:t> you both the features. </a:t>
            </a:r>
            <a:endParaRPr lang="en-US" dirty="0"/>
          </a:p>
        </p:txBody>
      </p:sp>
      <p:sp>
        <p:nvSpPr>
          <p:cNvPr id="4" name="Slide Number Placeholder 3"/>
          <p:cNvSpPr>
            <a:spLocks noGrp="1"/>
          </p:cNvSpPr>
          <p:nvPr>
            <p:ph type="sldNum" sz="quarter" idx="10"/>
          </p:nvPr>
        </p:nvSpPr>
        <p:spPr/>
        <p:txBody>
          <a:bodyPr/>
          <a:lstStyle/>
          <a:p>
            <a:fld id="{D58FAA6F-B047-45F2-900C-A7A7740E86D8}" type="slidenum">
              <a:rPr lang="en-US" smtClean="0"/>
              <a:t>11</a:t>
            </a:fld>
            <a:endParaRPr lang="en-US"/>
          </a:p>
        </p:txBody>
      </p:sp>
    </p:spTree>
    <p:extLst>
      <p:ext uri="{BB962C8B-B14F-4D97-AF65-F5344CB8AC3E}">
        <p14:creationId xmlns:p14="http://schemas.microsoft.com/office/powerpoint/2010/main" val="328527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Demo for </a:t>
            </a:r>
            <a:r>
              <a:rPr lang="en-US" dirty="0" err="1" smtClean="0"/>
              <a:t>intune</a:t>
            </a:r>
            <a:r>
              <a:rPr lang="en-US" baseline="0" dirty="0" smtClean="0"/>
              <a:t> console.  Show </a:t>
            </a:r>
            <a:r>
              <a:rPr lang="en-US" baseline="0" dirty="0" err="1" smtClean="0"/>
              <a:t>intune</a:t>
            </a:r>
            <a:r>
              <a:rPr lang="en-US" baseline="0" dirty="0" smtClean="0"/>
              <a:t> webpage. Show all. Like policy. Administrator. .Exchange and connector setup</a:t>
            </a:r>
            <a:endParaRPr lang="en-US" dirty="0"/>
          </a:p>
        </p:txBody>
      </p:sp>
      <p:sp>
        <p:nvSpPr>
          <p:cNvPr id="4" name="Slide Number Placeholder 3"/>
          <p:cNvSpPr>
            <a:spLocks noGrp="1"/>
          </p:cNvSpPr>
          <p:nvPr>
            <p:ph type="sldNum" sz="quarter" idx="10"/>
          </p:nvPr>
        </p:nvSpPr>
        <p:spPr/>
        <p:txBody>
          <a:bodyPr/>
          <a:lstStyle/>
          <a:p>
            <a:fld id="{D58FAA6F-B047-45F2-900C-A7A7740E86D8}" type="slidenum">
              <a:rPr lang="en-US" smtClean="0"/>
              <a:t>12</a:t>
            </a:fld>
            <a:endParaRPr lang="en-US"/>
          </a:p>
        </p:txBody>
      </p:sp>
    </p:spTree>
    <p:extLst>
      <p:ext uri="{BB962C8B-B14F-4D97-AF65-F5344CB8AC3E}">
        <p14:creationId xmlns:p14="http://schemas.microsoft.com/office/powerpoint/2010/main" val="129864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Edit Master subtitle style</a:t>
            </a:r>
            <a:endParaRPr lang="en-US" dirty="0"/>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8386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8A295A-3FF5-4E46-8C03-7C524459C99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409578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219369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43771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133111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107844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360711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86708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173897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23822809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7170265" cy="3407696"/>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4594052"/>
            <a:ext cx="7171399" cy="1793881"/>
          </a:xfrm>
          <a:noFill/>
        </p:spPr>
        <p:txBody>
          <a:bodyPr lIns="182880" tIns="146304" rIns="182880" bIns="146304">
            <a:noAutofit/>
          </a:bodyPr>
          <a:lstStyle>
            <a:lvl1pPr marL="0" indent="0">
              <a:spcBef>
                <a:spcPts val="0"/>
              </a:spcBef>
              <a:buNone/>
              <a:defRPr sz="352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stretch>
            <a:fillRect/>
          </a:stretch>
        </p:blipFill>
        <p:spPr>
          <a:xfrm>
            <a:off x="7604953" y="298255"/>
            <a:ext cx="4322760" cy="6275864"/>
          </a:xfrm>
          <a:prstGeom prst="rect">
            <a:avLst/>
          </a:prstGeom>
        </p:spPr>
      </p:pic>
      <p:sp>
        <p:nvSpPr>
          <p:cNvPr id="7"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9261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308019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403882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A295A-3FF5-4E46-8C03-7C524459C99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403900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A295A-3FF5-4E46-8C03-7C524459C99B}"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13640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427706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372806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F8A295A-3FF5-4E46-8C03-7C524459C99B}" type="datetimeFigureOut">
              <a:rPr lang="en-US" smtClean="0"/>
              <a:t>11/12/2014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136332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8A295A-3FF5-4E46-8C03-7C524459C99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5FE95-EEF5-4B11-9954-26E15282D3F6}" type="slidenum">
              <a:rPr lang="en-US" smtClean="0"/>
              <a:t>‹#›</a:t>
            </a:fld>
            <a:endParaRPr lang="en-US"/>
          </a:p>
        </p:txBody>
      </p:sp>
    </p:spTree>
    <p:extLst>
      <p:ext uri="{BB962C8B-B14F-4D97-AF65-F5344CB8AC3E}">
        <p14:creationId xmlns:p14="http://schemas.microsoft.com/office/powerpoint/2010/main" val="326186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8A295A-3FF5-4E46-8C03-7C524459C99B}" type="datetimeFigureOut">
              <a:rPr lang="en-US" smtClean="0"/>
              <a:t>11/12/2014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5FE95-EEF5-4B11-9954-26E15282D3F6}" type="slidenum">
              <a:rPr lang="en-US" smtClean="0"/>
              <a:t>‹#›</a:t>
            </a:fld>
            <a:endParaRPr lang="en-US"/>
          </a:p>
        </p:txBody>
      </p:sp>
    </p:spTree>
    <p:extLst>
      <p:ext uri="{BB962C8B-B14F-4D97-AF65-F5344CB8AC3E}">
        <p14:creationId xmlns:p14="http://schemas.microsoft.com/office/powerpoint/2010/main" val="37886208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661"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27.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11" Type="http://schemas.openxmlformats.org/officeDocument/2006/relationships/image" Target="../media/image30.png"/><Relationship Id="rId5" Type="http://schemas.openxmlformats.org/officeDocument/2006/relationships/slideLayout" Target="../slideLayouts/slideLayout6.xml"/><Relationship Id="rId10" Type="http://schemas.openxmlformats.org/officeDocument/2006/relationships/image" Target="../media/image29.png"/><Relationship Id="rId4" Type="http://schemas.openxmlformats.org/officeDocument/2006/relationships/tags" Target="../tags/tag4.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70" y="601884"/>
            <a:ext cx="8825658" cy="3329581"/>
          </a:xfrm>
        </p:spPr>
        <p:txBody>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smtClean="0"/>
              <a:t>Mobile Device Management</a:t>
            </a:r>
            <a:br>
              <a:rPr lang="en-US" sz="4400" dirty="0" smtClean="0"/>
            </a:br>
            <a:r>
              <a:rPr lang="en-US" sz="4400" dirty="0" smtClean="0"/>
              <a:t>Intune-</a:t>
            </a:r>
            <a:r>
              <a:rPr lang="en-US" sz="4400" dirty="0" err="1" smtClean="0"/>
              <a:t>Configmanager</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331995" y="5611770"/>
            <a:ext cx="8825658" cy="861420"/>
          </a:xfrm>
        </p:spPr>
        <p:txBody>
          <a:bodyPr>
            <a:normAutofit fontScale="92500" lnSpcReduction="10000"/>
          </a:bodyPr>
          <a:lstStyle/>
          <a:p>
            <a:r>
              <a:rPr lang="en-US" sz="2800" dirty="0" smtClean="0"/>
              <a:t>Chandan Bharti</a:t>
            </a:r>
          </a:p>
          <a:p>
            <a:r>
              <a:rPr lang="en-US" sz="1900" dirty="0" smtClean="0"/>
              <a:t>Premier field engineer-Microsoft</a:t>
            </a:r>
            <a:endParaRPr lang="en-US" sz="1900" dirty="0"/>
          </a:p>
        </p:txBody>
      </p:sp>
    </p:spTree>
    <p:extLst>
      <p:ext uri="{BB962C8B-B14F-4D97-AF65-F5344CB8AC3E}">
        <p14:creationId xmlns:p14="http://schemas.microsoft.com/office/powerpoint/2010/main" val="3863450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04800"/>
            <a:ext cx="7169150" cy="3408363"/>
          </a:xfrm>
        </p:spPr>
        <p:txBody>
          <a:bodyPr/>
          <a:lstStyle/>
          <a:p>
            <a:r>
              <a:rPr lang="en-US" dirty="0" smtClean="0"/>
              <a:t>Demo</a:t>
            </a:r>
            <a:br>
              <a:rPr lang="en-US" dirty="0" smtClean="0"/>
            </a:br>
            <a:r>
              <a:rPr lang="en-US" dirty="0"/>
              <a:t/>
            </a:r>
            <a:br>
              <a:rPr lang="en-US" dirty="0"/>
            </a:br>
            <a:r>
              <a:rPr lang="en-US" sz="4400" dirty="0"/>
              <a:t>Multi-factor authentication (MFA)</a:t>
            </a:r>
            <a:endParaRPr lang="en-US" dirty="0"/>
          </a:p>
        </p:txBody>
      </p:sp>
    </p:spTree>
    <p:extLst>
      <p:ext uri="{BB962C8B-B14F-4D97-AF65-F5344CB8AC3E}">
        <p14:creationId xmlns:p14="http://schemas.microsoft.com/office/powerpoint/2010/main" val="27448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269240" y="1189176"/>
            <a:ext cx="22158574" cy="4034866"/>
          </a:xfrm>
        </p:spPr>
        <p:txBody>
          <a:bodyPr/>
          <a:lstStyle/>
          <a:p>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12183532"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763" y="4762"/>
            <a:ext cx="12183532" cy="6853238"/>
          </a:xfrm>
          <a:prstGeom prst="rect">
            <a:avLst/>
          </a:prstGeom>
        </p:spPr>
      </p:pic>
    </p:spTree>
    <p:extLst>
      <p:ext uri="{BB962C8B-B14F-4D97-AF65-F5344CB8AC3E}">
        <p14:creationId xmlns:p14="http://schemas.microsoft.com/office/powerpoint/2010/main" val="38668382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798" y="2507746"/>
            <a:ext cx="9404723" cy="1400530"/>
          </a:xfrm>
        </p:spPr>
        <p:txBody>
          <a:bodyPr/>
          <a:lstStyle/>
          <a:p>
            <a:r>
              <a:rPr lang="en-US" sz="8000" dirty="0" smtClean="0"/>
              <a:t>Standalone Intune</a:t>
            </a:r>
            <a:endParaRPr lang="en-US" sz="8000" dirty="0"/>
          </a:p>
        </p:txBody>
      </p:sp>
      <p:sp>
        <p:nvSpPr>
          <p:cNvPr id="3" name="Text Placeholder 2"/>
          <p:cNvSpPr>
            <a:spLocks noGrp="1"/>
          </p:cNvSpPr>
          <p:nvPr>
            <p:ph type="body" sz="quarter" idx="11"/>
          </p:nvPr>
        </p:nvSpPr>
        <p:spPr/>
        <p:txBody>
          <a:bodyPr/>
          <a:lstStyle/>
          <a:p>
            <a:endParaRPr lang="en-US" dirty="0"/>
          </a:p>
        </p:txBody>
      </p:sp>
      <p:pic>
        <p:nvPicPr>
          <p:cNvPr id="4" name="Picture 3"/>
          <p:cNvPicPr>
            <a:picLocks noChangeAspect="1"/>
          </p:cNvPicPr>
          <p:nvPr/>
        </p:nvPicPr>
        <p:blipFill>
          <a:blip r:embed="rId3"/>
          <a:stretch>
            <a:fillRect/>
          </a:stretch>
        </p:blipFill>
        <p:spPr>
          <a:xfrm>
            <a:off x="3715909" y="6328657"/>
            <a:ext cx="4762500" cy="409575"/>
          </a:xfrm>
          <a:prstGeom prst="rect">
            <a:avLst/>
          </a:prstGeom>
        </p:spPr>
      </p:pic>
    </p:spTree>
    <p:extLst>
      <p:ext uri="{BB962C8B-B14F-4D97-AF65-F5344CB8AC3E}">
        <p14:creationId xmlns:p14="http://schemas.microsoft.com/office/powerpoint/2010/main" val="31068622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199301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336973" y="2329354"/>
            <a:ext cx="11655840" cy="2018835"/>
          </a:xfrm>
        </p:spPr>
        <p:txBody>
          <a:bodyPr>
            <a:normAutofit/>
          </a:bodyPr>
          <a:lstStyle/>
          <a:p>
            <a:r>
              <a:rPr lang="en-US" sz="6600" dirty="0" smtClean="0"/>
              <a:t>Intune With </a:t>
            </a:r>
            <a:r>
              <a:rPr lang="en-US" sz="6600" dirty="0" err="1" smtClean="0"/>
              <a:t>Configmanager</a:t>
            </a:r>
            <a:endParaRPr lang="en-US" sz="6600" dirty="0"/>
          </a:p>
        </p:txBody>
      </p:sp>
      <p:pic>
        <p:nvPicPr>
          <p:cNvPr id="4" name="Picture 3"/>
          <p:cNvPicPr>
            <a:picLocks noChangeAspect="1"/>
          </p:cNvPicPr>
          <p:nvPr/>
        </p:nvPicPr>
        <p:blipFill>
          <a:blip r:embed="rId3"/>
          <a:stretch>
            <a:fillRect/>
          </a:stretch>
        </p:blipFill>
        <p:spPr>
          <a:xfrm>
            <a:off x="3680460" y="6448425"/>
            <a:ext cx="4762500" cy="409575"/>
          </a:xfrm>
          <a:prstGeom prst="rect">
            <a:avLst/>
          </a:prstGeom>
        </p:spPr>
      </p:pic>
    </p:spTree>
    <p:extLst>
      <p:ext uri="{BB962C8B-B14F-4D97-AF65-F5344CB8AC3E}">
        <p14:creationId xmlns:p14="http://schemas.microsoft.com/office/powerpoint/2010/main" val="38286225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536160" y="1381087"/>
            <a:ext cx="11655840" cy="2018835"/>
          </a:xfrm>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29658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6511" y="2157341"/>
            <a:ext cx="9404723" cy="1400530"/>
          </a:xfrm>
        </p:spPr>
        <p:txBody>
          <a:bodyPr/>
          <a:lstStyle/>
          <a:p>
            <a:r>
              <a:rPr lang="en-US" sz="8000" dirty="0" smtClean="0">
                <a:latin typeface="Algerian" panose="04020705040A02060702" pitchFamily="82" charset="0"/>
              </a:rPr>
              <a:t>Thank You</a:t>
            </a:r>
            <a:endParaRPr lang="en-US" sz="8000" dirty="0">
              <a:latin typeface="Algerian" panose="04020705040A02060702" pitchFamily="82" charset="0"/>
            </a:endParaRPr>
          </a:p>
        </p:txBody>
      </p:sp>
    </p:spTree>
    <p:extLst>
      <p:ext uri="{BB962C8B-B14F-4D97-AF65-F5344CB8AC3E}">
        <p14:creationId xmlns:p14="http://schemas.microsoft.com/office/powerpoint/2010/main" val="291470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082213" y="1439731"/>
            <a:ext cx="2721857" cy="4240855"/>
            <a:chOff x="5365134" y="-2993496"/>
            <a:chExt cx="2776436" cy="4325893"/>
          </a:xfrm>
        </p:grpSpPr>
        <p:grpSp>
          <p:nvGrpSpPr>
            <p:cNvPr id="74" name="Group 73"/>
            <p:cNvGrpSpPr/>
            <p:nvPr/>
          </p:nvGrpSpPr>
          <p:grpSpPr>
            <a:xfrm>
              <a:off x="5365134" y="-2993496"/>
              <a:ext cx="2776436" cy="4325893"/>
              <a:chOff x="3146698" y="1467374"/>
              <a:chExt cx="2776436" cy="4325893"/>
            </a:xfrm>
          </p:grpSpPr>
          <p:sp>
            <p:nvSpPr>
              <p:cNvPr id="88"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8802">
                  <a:spcAft>
                    <a:spcPts val="1200"/>
                  </a:spcAft>
                  <a:defRPr/>
                </a:pPr>
                <a:r>
                  <a:rPr lang="en-US" sz="1568" spc="0" dirty="0">
                    <a:solidFill>
                      <a:schemeClr val="tx1"/>
                    </a:solidFill>
                    <a:latin typeface="Segoe UI" pitchFamily="34" charset="0"/>
                    <a:ea typeface="Segoe UI" pitchFamily="34" charset="0"/>
                    <a:cs typeface="Segoe UI" pitchFamily="34" charset="0"/>
                  </a:rPr>
                  <a:t>The </a:t>
                </a:r>
                <a:r>
                  <a:rPr lang="en-US" sz="1568" b="1" spc="0" dirty="0">
                    <a:solidFill>
                      <a:schemeClr val="tx1"/>
                    </a:solidFill>
                    <a:latin typeface="Segoe UI" pitchFamily="34" charset="0"/>
                    <a:ea typeface="Segoe UI" pitchFamily="34" charset="0"/>
                    <a:cs typeface="Segoe UI" pitchFamily="34" charset="0"/>
                  </a:rPr>
                  <a:t>explosion of devices </a:t>
                </a:r>
                <a:r>
                  <a:rPr lang="en-US" sz="1568" spc="0" dirty="0">
                    <a:solidFill>
                      <a:schemeClr val="tx1"/>
                    </a:solidFill>
                    <a:latin typeface="Segoe UI" pitchFamily="34" charset="0"/>
                    <a:ea typeface="Segoe UI" pitchFamily="34" charset="0"/>
                    <a:cs typeface="Segoe UI" pitchFamily="34" charset="0"/>
                  </a:rPr>
                  <a:t>is eroding the standards-based approach to corporate IT.</a:t>
                </a:r>
              </a:p>
            </p:txBody>
          </p:sp>
          <p:sp>
            <p:nvSpPr>
              <p:cNvPr id="92"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2353" b="1" spc="0" dirty="0">
                    <a:solidFill>
                      <a:srgbClr val="3D5800"/>
                    </a:solidFill>
                    <a:latin typeface="Segoe UI" pitchFamily="34" charset="0"/>
                    <a:ea typeface="Segoe UI" pitchFamily="34" charset="0"/>
                    <a:cs typeface="Segoe UI" pitchFamily="34" charset="0"/>
                  </a:rPr>
                  <a:t>Devices</a:t>
                </a:r>
                <a:endParaRPr lang="en-US" sz="1961" b="1" spc="0" dirty="0">
                  <a:solidFill>
                    <a:srgbClr val="3D5800"/>
                  </a:solidFill>
                  <a:latin typeface="Segoe UI" pitchFamily="34" charset="0"/>
                  <a:ea typeface="Segoe UI" pitchFamily="34" charset="0"/>
                  <a:cs typeface="Segoe UI" pitchFamily="34" charset="0"/>
                </a:endParaRPr>
              </a:p>
            </p:txBody>
          </p:sp>
          <p:sp>
            <p:nvSpPr>
              <p:cNvPr id="103"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4"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12"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pic>
            <p:nvPicPr>
              <p:cNvPr id="113" name="Picture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518" y="3300476"/>
                <a:ext cx="1215501" cy="811685"/>
              </a:xfrm>
              <a:prstGeom prst="rect">
                <a:avLst/>
              </a:prstGeom>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331" y="2469871"/>
                <a:ext cx="416193" cy="769124"/>
              </a:xfrm>
              <a:prstGeom prst="rect">
                <a:avLst/>
              </a:prstGeom>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268" y="1467374"/>
                <a:ext cx="957572" cy="957572"/>
              </a:xfrm>
              <a:prstGeom prst="rect">
                <a:avLst/>
              </a:prstGeom>
            </p:spPr>
          </p:pic>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2156" y="1527079"/>
                <a:ext cx="526826" cy="788132"/>
              </a:xfrm>
              <a:prstGeom prst="rect">
                <a:avLst/>
              </a:prstGeom>
            </p:spPr>
          </p:pic>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1038" y="-1963723"/>
              <a:ext cx="879100" cy="749926"/>
            </a:xfrm>
            <a:prstGeom prst="rect">
              <a:avLst/>
            </a:prstGeom>
          </p:spPr>
        </p:pic>
      </p:grpSp>
      <p:grpSp>
        <p:nvGrpSpPr>
          <p:cNvPr id="12" name="Group 11"/>
          <p:cNvGrpSpPr/>
          <p:nvPr/>
        </p:nvGrpSpPr>
        <p:grpSpPr>
          <a:xfrm>
            <a:off x="6316772" y="1486463"/>
            <a:ext cx="2553840" cy="4191973"/>
            <a:chOff x="4781054" y="-3123506"/>
            <a:chExt cx="2605050" cy="4276031"/>
          </a:xfrm>
        </p:grpSpPr>
        <p:sp>
          <p:nvSpPr>
            <p:cNvPr id="8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8802">
                <a:spcAft>
                  <a:spcPts val="1200"/>
                </a:spcAft>
                <a:defRPr/>
              </a:pPr>
              <a:r>
                <a:rPr lang="en-US" sz="1568" spc="0" dirty="0">
                  <a:solidFill>
                    <a:schemeClr val="tx1"/>
                  </a:solidFill>
                  <a:latin typeface="Segoe UI" pitchFamily="34" charset="0"/>
                  <a:ea typeface="Segoe UI" pitchFamily="34" charset="0"/>
                  <a:cs typeface="Segoe UI" pitchFamily="34" charset="0"/>
                </a:rPr>
                <a:t>Deploying and managing applications </a:t>
              </a:r>
              <a:r>
                <a:rPr lang="en-US" sz="1568" b="1" spc="0" dirty="0">
                  <a:solidFill>
                    <a:schemeClr val="tx1"/>
                  </a:solidFill>
                  <a:latin typeface="Segoe UI" pitchFamily="34" charset="0"/>
                  <a:ea typeface="Segoe UI" pitchFamily="34" charset="0"/>
                  <a:cs typeface="Segoe UI" pitchFamily="34" charset="0"/>
                </a:rPr>
                <a:t>across platforms </a:t>
              </a:r>
              <a:r>
                <a:rPr lang="en-US" sz="1568" spc="0" dirty="0">
                  <a:solidFill>
                    <a:schemeClr val="tx1"/>
                  </a:solidFill>
                  <a:latin typeface="Segoe UI" pitchFamily="34" charset="0"/>
                  <a:ea typeface="Segoe UI" pitchFamily="34" charset="0"/>
                  <a:cs typeface="Segoe UI" pitchFamily="34" charset="0"/>
                </a:rPr>
                <a:t>is difficult.</a:t>
              </a:r>
            </a:p>
          </p:txBody>
        </p:sp>
        <p:sp>
          <p:nvSpPr>
            <p:cNvPr id="9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2353" b="1" spc="0" dirty="0">
                  <a:solidFill>
                    <a:srgbClr val="FF8C00"/>
                  </a:solidFill>
                  <a:latin typeface="Segoe UI" pitchFamily="34" charset="0"/>
                  <a:ea typeface="Segoe UI" pitchFamily="34" charset="0"/>
                  <a:cs typeface="Segoe UI" pitchFamily="34" charset="0"/>
                </a:rPr>
                <a:t>Apps</a:t>
              </a:r>
            </a:p>
          </p:txBody>
        </p:sp>
        <p:grpSp>
          <p:nvGrpSpPr>
            <p:cNvPr id="91" name="Group 90"/>
            <p:cNvGrpSpPr/>
            <p:nvPr/>
          </p:nvGrpSpPr>
          <p:grpSpPr>
            <a:xfrm>
              <a:off x="5046546" y="-3123506"/>
              <a:ext cx="1674215" cy="2510160"/>
              <a:chOff x="8801281" y="216504"/>
              <a:chExt cx="1491445" cy="2236132"/>
            </a:xfrm>
          </p:grpSpPr>
          <p:grpSp>
            <p:nvGrpSpPr>
              <p:cNvPr id="105" name="Group 104"/>
              <p:cNvGrpSpPr/>
              <p:nvPr/>
            </p:nvGrpSpPr>
            <p:grpSpPr>
              <a:xfrm>
                <a:off x="8801281" y="216504"/>
                <a:ext cx="1491445" cy="2236132"/>
                <a:chOff x="6649918" y="1518736"/>
                <a:chExt cx="1632914" cy="2448236"/>
              </a:xfrm>
            </p:grpSpPr>
            <p:sp>
              <p:nvSpPr>
                <p:cNvPr id="10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8"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9"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10"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11"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grpSp>
          <p:grpSp>
            <p:nvGrpSpPr>
              <p:cNvPr id="93" name="Group 29"/>
              <p:cNvGrpSpPr>
                <a:grpSpLocks noChangeAspect="1"/>
              </p:cNvGrpSpPr>
              <p:nvPr/>
            </p:nvGrpSpPr>
            <p:grpSpPr bwMode="auto">
              <a:xfrm>
                <a:off x="8804898" y="979278"/>
                <a:ext cx="701892" cy="703330"/>
                <a:chOff x="5541" y="601"/>
                <a:chExt cx="488" cy="489"/>
              </a:xfrm>
              <a:solidFill>
                <a:schemeClr val="accent3"/>
              </a:solidFill>
            </p:grpSpPr>
            <p:sp>
              <p:nvSpPr>
                <p:cNvPr id="9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9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9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9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9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9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10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10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10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grpSp>
        </p:grpSp>
      </p:grpSp>
      <p:sp>
        <p:nvSpPr>
          <p:cNvPr id="2" name="Title 1"/>
          <p:cNvSpPr>
            <a:spLocks noGrp="1"/>
          </p:cNvSpPr>
          <p:nvPr>
            <p:ph type="title"/>
          </p:nvPr>
        </p:nvSpPr>
        <p:spPr>
          <a:xfrm>
            <a:off x="277387" y="279418"/>
            <a:ext cx="11151917" cy="724143"/>
          </a:xfrm>
        </p:spPr>
        <p:txBody>
          <a:bodyPr/>
          <a:lstStyle/>
          <a:p>
            <a:r>
              <a:rPr lang="en-US" sz="3921" dirty="0"/>
              <a:t>Today’s challenges</a:t>
            </a:r>
          </a:p>
        </p:txBody>
      </p:sp>
      <p:sp>
        <p:nvSpPr>
          <p:cNvPr id="3" name="Slide Number Placeholder 2"/>
          <p:cNvSpPr>
            <a:spLocks noGrp="1"/>
          </p:cNvSpPr>
          <p:nvPr>
            <p:ph type="sldNum" sz="quarter" idx="12"/>
          </p:nvPr>
        </p:nvSpPr>
        <p:spPr>
          <a:xfrm>
            <a:off x="11421157" y="6444288"/>
            <a:ext cx="501606" cy="122200"/>
          </a:xfrm>
          <a:prstGeom prst="rect">
            <a:avLst/>
          </a:prstGeom>
        </p:spPr>
        <p:txBody>
          <a:bodyPr/>
          <a:lstStyle/>
          <a:p>
            <a:pPr defTabSz="914367">
              <a:lnSpc>
                <a:spcPct val="90000"/>
              </a:lnSpc>
              <a:defRPr/>
            </a:pPr>
            <a:fld id="{1BC86A1F-E589-44B2-A543-2EC98F5547A7}" type="slidenum">
              <a:rPr lang="en-US" sz="882" spc="-20">
                <a:gradFill>
                  <a:gsLst>
                    <a:gs pos="0">
                      <a:srgbClr val="505050"/>
                    </a:gs>
                    <a:gs pos="100000">
                      <a:srgbClr val="505050"/>
                    </a:gs>
                  </a:gsLst>
                  <a:lin ang="5400000" scaled="0"/>
                </a:gradFill>
                <a:latin typeface="Segoe UI"/>
              </a:rPr>
              <a:pPr defTabSz="914367">
                <a:lnSpc>
                  <a:spcPct val="90000"/>
                </a:lnSpc>
                <a:defRPr/>
              </a:pPr>
              <a:t>2</a:t>
            </a:fld>
            <a:endParaRPr lang="en-US" sz="882" spc="-20" dirty="0">
              <a:gradFill>
                <a:gsLst>
                  <a:gs pos="0">
                    <a:srgbClr val="505050"/>
                  </a:gs>
                  <a:gs pos="100000">
                    <a:srgbClr val="505050"/>
                  </a:gs>
                </a:gsLst>
                <a:lin ang="5400000" scaled="0"/>
              </a:gradFill>
              <a:latin typeface="Segoe UI"/>
            </a:endParaRPr>
          </a:p>
        </p:txBody>
      </p:sp>
      <p:grpSp>
        <p:nvGrpSpPr>
          <p:cNvPr id="242" name="Group 241"/>
          <p:cNvGrpSpPr/>
          <p:nvPr/>
        </p:nvGrpSpPr>
        <p:grpSpPr>
          <a:xfrm>
            <a:off x="9192749" y="1465095"/>
            <a:ext cx="2552573" cy="4432019"/>
            <a:chOff x="9377082" y="1493977"/>
            <a:chExt cx="2603757" cy="4520890"/>
          </a:xfrm>
        </p:grpSpPr>
        <p:sp>
          <p:nvSpPr>
            <p:cNvPr id="235"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2353" b="1" spc="0" dirty="0">
                  <a:solidFill>
                    <a:srgbClr val="442359"/>
                  </a:solidFill>
                  <a:latin typeface="Segoe UI" pitchFamily="34" charset="0"/>
                  <a:ea typeface="Segoe UI" pitchFamily="34" charset="0"/>
                  <a:cs typeface="Segoe UI" pitchFamily="34" charset="0"/>
                </a:rPr>
                <a:t>Data</a:t>
              </a:r>
            </a:p>
          </p:txBody>
        </p:sp>
        <p:sp>
          <p:nvSpPr>
            <p:cNvPr id="107"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8802">
                <a:spcAft>
                  <a:spcPts val="1200"/>
                </a:spcAft>
                <a:defRPr/>
              </a:pPr>
              <a:r>
                <a:rPr lang="en-US" sz="1568" spc="0" dirty="0">
                  <a:solidFill>
                    <a:schemeClr val="tx1"/>
                  </a:solidFill>
                  <a:latin typeface="Segoe UI" pitchFamily="34" charset="0"/>
                  <a:ea typeface="Segoe UI" pitchFamily="34" charset="0"/>
                  <a:cs typeface="Segoe UI" pitchFamily="34" charset="0"/>
                </a:rPr>
                <a:t>Users need to be productive while </a:t>
              </a:r>
              <a:r>
                <a:rPr lang="en-US" sz="1568" b="1" spc="0" dirty="0">
                  <a:solidFill>
                    <a:schemeClr val="tx1"/>
                  </a:solidFill>
                  <a:latin typeface="Segoe UI" pitchFamily="34" charset="0"/>
                  <a:ea typeface="Segoe UI" pitchFamily="34" charset="0"/>
                  <a:cs typeface="Segoe UI" pitchFamily="34" charset="0"/>
                </a:rPr>
                <a:t>maintaining compliance and reducing risk.</a:t>
              </a:r>
            </a:p>
          </p:txBody>
        </p:sp>
        <p:sp>
          <p:nvSpPr>
            <p:cNvPr id="84"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5"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7"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892" y="1493977"/>
              <a:ext cx="484577" cy="73324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7687" y="3219801"/>
              <a:ext cx="1072122" cy="714748"/>
            </a:xfrm>
            <a:prstGeom prst="rect">
              <a:avLst/>
            </a:prstGeom>
          </p:spPr>
        </p:pic>
      </p:grpSp>
      <p:grpSp>
        <p:nvGrpSpPr>
          <p:cNvPr id="9" name="Group 8"/>
          <p:cNvGrpSpPr/>
          <p:nvPr/>
        </p:nvGrpSpPr>
        <p:grpSpPr>
          <a:xfrm>
            <a:off x="434312" y="1512204"/>
            <a:ext cx="2337204" cy="4384910"/>
            <a:chOff x="443020" y="1542030"/>
            <a:chExt cx="2384070" cy="4472837"/>
          </a:xfrm>
        </p:grpSpPr>
        <p:sp>
          <p:nvSpPr>
            <p:cNvPr id="225"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96350">
                <a:spcAft>
                  <a:spcPts val="882"/>
                </a:spcAft>
                <a:defRPr/>
              </a:pPr>
              <a:r>
                <a:rPr lang="en-US" sz="1568" spc="0" dirty="0">
                  <a:solidFill>
                    <a:schemeClr val="tx1"/>
                  </a:solidFill>
                  <a:latin typeface="Segoe UI" pitchFamily="34" charset="0"/>
                  <a:ea typeface="Segoe UI" pitchFamily="34" charset="0"/>
                  <a:cs typeface="Segoe UI" pitchFamily="34" charset="0"/>
                </a:rPr>
                <a:t>Users expect to be able to </a:t>
              </a:r>
              <a:r>
                <a:rPr lang="en-US" sz="1568" b="1" spc="0" dirty="0">
                  <a:solidFill>
                    <a:schemeClr val="tx1"/>
                  </a:solidFill>
                  <a:latin typeface="Segoe UI" pitchFamily="34" charset="0"/>
                  <a:ea typeface="Segoe UI" pitchFamily="34" charset="0"/>
                  <a:cs typeface="Segoe UI" pitchFamily="34" charset="0"/>
                </a:rPr>
                <a:t>work in any location </a:t>
              </a:r>
              <a:r>
                <a:rPr lang="en-US" sz="1568" spc="0" dirty="0">
                  <a:solidFill>
                    <a:schemeClr val="tx1"/>
                  </a:solidFill>
                  <a:latin typeface="Segoe UI" pitchFamily="34" charset="0"/>
                  <a:ea typeface="Segoe UI" pitchFamily="34" charset="0"/>
                  <a:cs typeface="Segoe UI" pitchFamily="34" charset="0"/>
                </a:rPr>
                <a:t>and have access to all their work resources.</a:t>
              </a:r>
            </a:p>
          </p:txBody>
        </p:sp>
        <p:sp>
          <p:nvSpPr>
            <p:cNvPr id="232"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2353" b="1" spc="0" dirty="0">
                  <a:solidFill>
                    <a:srgbClr val="00188F"/>
                  </a:solidFill>
                  <a:latin typeface="Segoe UI" pitchFamily="34" charset="0"/>
                  <a:ea typeface="Segoe UI" pitchFamily="34" charset="0"/>
                  <a:cs typeface="Segoe UI" pitchFamily="34" charset="0"/>
                </a:rPr>
                <a:t>Users</a:t>
              </a:r>
            </a:p>
          </p:txBody>
        </p:sp>
        <p:sp>
          <p:nvSpPr>
            <p:cNvPr id="7"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grpSp>
      <p:grpSp>
        <p:nvGrpSpPr>
          <p:cNvPr id="6" name="Group 5"/>
          <p:cNvGrpSpPr/>
          <p:nvPr/>
        </p:nvGrpSpPr>
        <p:grpSpPr>
          <a:xfrm>
            <a:off x="2390663" y="2299198"/>
            <a:ext cx="890349" cy="976340"/>
            <a:chOff x="2438600" y="2344805"/>
            <a:chExt cx="908202" cy="995918"/>
          </a:xfrm>
        </p:grpSpPr>
        <p:sp>
          <p:nvSpPr>
            <p:cNvPr id="60" name="Left-Right Arrow 59"/>
            <p:cNvSpPr/>
            <p:nvPr/>
          </p:nvSpPr>
          <p:spPr bwMode="auto">
            <a:xfrm rot="20751099">
              <a:off x="2438600" y="234480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1" name="Left-Right Arrow 60"/>
            <p:cNvSpPr/>
            <p:nvPr/>
          </p:nvSpPr>
          <p:spPr bwMode="auto">
            <a:xfrm>
              <a:off x="2472154" y="2727456"/>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3" name="Left-Right Arrow 62"/>
            <p:cNvSpPr/>
            <p:nvPr/>
          </p:nvSpPr>
          <p:spPr bwMode="auto">
            <a:xfrm rot="772051">
              <a:off x="2458387" y="309887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grpSp>
        <p:nvGrpSpPr>
          <p:cNvPr id="5" name="Group 4"/>
          <p:cNvGrpSpPr/>
          <p:nvPr/>
        </p:nvGrpSpPr>
        <p:grpSpPr>
          <a:xfrm>
            <a:off x="5259159" y="2277743"/>
            <a:ext cx="1175457" cy="1000050"/>
            <a:chOff x="5499184" y="2265769"/>
            <a:chExt cx="957967" cy="1020103"/>
          </a:xfrm>
        </p:grpSpPr>
        <p:sp>
          <p:nvSpPr>
            <p:cNvPr id="64" name="Left-Right Arrow 63"/>
            <p:cNvSpPr/>
            <p:nvPr/>
          </p:nvSpPr>
          <p:spPr bwMode="auto">
            <a:xfrm rot="20751099">
              <a:off x="5499184" y="226576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5" name="Left-Right Arrow 64"/>
            <p:cNvSpPr/>
            <p:nvPr/>
          </p:nvSpPr>
          <p:spPr bwMode="auto">
            <a:xfrm rot="20610885">
              <a:off x="5547900" y="257857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6" name="Left-Right Arrow 65"/>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7" name="Left-Right Arrow 66"/>
            <p:cNvSpPr/>
            <p:nvPr/>
          </p:nvSpPr>
          <p:spPr bwMode="auto">
            <a:xfrm rot="2249269">
              <a:off x="5510157" y="2373128"/>
              <a:ext cx="946994"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9" name="Left-Right Arrow 68"/>
            <p:cNvSpPr/>
            <p:nvPr/>
          </p:nvSpPr>
          <p:spPr bwMode="auto">
            <a:xfrm rot="20312622">
              <a:off x="5533564" y="304402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grpSp>
        <p:nvGrpSpPr>
          <p:cNvPr id="10" name="Group 9"/>
          <p:cNvGrpSpPr/>
          <p:nvPr/>
        </p:nvGrpSpPr>
        <p:grpSpPr>
          <a:xfrm>
            <a:off x="8448102" y="2035739"/>
            <a:ext cx="1133356" cy="1430711"/>
            <a:chOff x="8617504" y="2076063"/>
            <a:chExt cx="1156082" cy="1459400"/>
          </a:xfrm>
        </p:grpSpPr>
        <p:grpSp>
          <p:nvGrpSpPr>
            <p:cNvPr id="77" name="Group 76"/>
            <p:cNvGrpSpPr/>
            <p:nvPr/>
          </p:nvGrpSpPr>
          <p:grpSpPr>
            <a:xfrm>
              <a:off x="8626065" y="2076063"/>
              <a:ext cx="1113051" cy="677203"/>
              <a:chOff x="5533564" y="2627719"/>
              <a:chExt cx="889276" cy="677203"/>
            </a:xfrm>
          </p:grpSpPr>
          <p:sp>
            <p:nvSpPr>
              <p:cNvPr id="78" name="Left-Right Arrow 77"/>
              <p:cNvSpPr/>
              <p:nvPr/>
            </p:nvSpPr>
            <p:spPr bwMode="auto">
              <a:xfrm rot="1109394">
                <a:off x="5537234" y="262771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79" name="Left-Right Arrow 78"/>
              <p:cNvSpPr/>
              <p:nvPr/>
            </p:nvSpPr>
            <p:spPr bwMode="auto">
              <a:xfrm rot="20610885">
                <a:off x="5547900" y="264524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80" name="Left-Right Arrow 79"/>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83" name="Left-Right Arrow 82"/>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grpSp>
          <p:nvGrpSpPr>
            <p:cNvPr id="70" name="Group 69"/>
            <p:cNvGrpSpPr/>
            <p:nvPr/>
          </p:nvGrpSpPr>
          <p:grpSpPr>
            <a:xfrm>
              <a:off x="8617504" y="2848735"/>
              <a:ext cx="1156082" cy="686728"/>
              <a:chOff x="5499184" y="2618194"/>
              <a:chExt cx="923656" cy="686728"/>
            </a:xfrm>
          </p:grpSpPr>
          <p:sp>
            <p:nvSpPr>
              <p:cNvPr id="71" name="Left-Right Arrow 70"/>
              <p:cNvSpPr/>
              <p:nvPr/>
            </p:nvSpPr>
            <p:spPr bwMode="auto">
              <a:xfrm rot="20751099">
                <a:off x="5499184" y="261819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73" name="Left-Right Arrow 72"/>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76" name="Left-Right Arrow 75"/>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75" name="Left-Right Arrow 74"/>
              <p:cNvSpPr/>
              <p:nvPr/>
            </p:nvSpPr>
            <p:spPr bwMode="auto">
              <a:xfrm rot="690585">
                <a:off x="5537633" y="264524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grpSp>
    </p:spTree>
    <p:extLst>
      <p:ext uri="{BB962C8B-B14F-4D97-AF65-F5344CB8AC3E}">
        <p14:creationId xmlns:p14="http://schemas.microsoft.com/office/powerpoint/2010/main" val="269558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61443" y="1550989"/>
            <a:ext cx="1850753" cy="2693781"/>
            <a:chOff x="6023525" y="-762156"/>
            <a:chExt cx="1887864" cy="2747797"/>
          </a:xfrm>
        </p:grpSpPr>
        <p:grpSp>
          <p:nvGrpSpPr>
            <p:cNvPr id="73" name="Group 72"/>
            <p:cNvGrpSpPr/>
            <p:nvPr/>
          </p:nvGrpSpPr>
          <p:grpSpPr>
            <a:xfrm>
              <a:off x="6023525" y="-762156"/>
              <a:ext cx="1887864" cy="2747797"/>
              <a:chOff x="2412779" y="1580816"/>
              <a:chExt cx="1887864" cy="2747797"/>
            </a:xfrm>
          </p:grpSpPr>
          <p:sp>
            <p:nvSpPr>
              <p:cNvPr id="77"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1961" b="1" spc="0" dirty="0">
                    <a:solidFill>
                      <a:srgbClr val="3D5800"/>
                    </a:solidFill>
                    <a:latin typeface="Segoe UI"/>
                  </a:rPr>
                  <a:t>Devices</a:t>
                </a:r>
              </a:p>
            </p:txBody>
          </p:sp>
          <p:sp>
            <p:nvSpPr>
              <p:cNvPr id="78" name="Rectangle 77"/>
              <p:cNvSpPr/>
              <p:nvPr/>
            </p:nvSpPr>
            <p:spPr bwMode="auto">
              <a:xfrm>
                <a:off x="2412779" y="1580816"/>
                <a:ext cx="1887864" cy="2747797"/>
              </a:xfrm>
              <a:prstGeom prst="rect">
                <a:avLst/>
              </a:prstGeom>
              <a:noFill/>
              <a:ln>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nvGrpSpPr>
              <p:cNvPr id="79" name="Group 78"/>
              <p:cNvGrpSpPr/>
              <p:nvPr/>
            </p:nvGrpSpPr>
            <p:grpSpPr>
              <a:xfrm>
                <a:off x="2694451" y="1679521"/>
                <a:ext cx="1333710" cy="2237201"/>
                <a:chOff x="3632038" y="1206859"/>
                <a:chExt cx="1847223" cy="3098577"/>
              </a:xfrm>
            </p:grpSpPr>
            <p:sp>
              <p:nvSpPr>
                <p:cNvPr id="86"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7"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8"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081" y="3327102"/>
                  <a:ext cx="1465061" cy="978334"/>
                </a:xfrm>
                <a:prstGeom prst="rect">
                  <a:avLst/>
                </a:prstGeom>
              </p:spPr>
            </p:pic>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7372" y="2347338"/>
                  <a:ext cx="486267" cy="898620"/>
                </a:xfrm>
                <a:prstGeom prst="rect">
                  <a:avLst/>
                </a:prstGeom>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0463" y="1206859"/>
                  <a:ext cx="1118798" cy="1118796"/>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065" y="1276042"/>
                  <a:ext cx="615528" cy="920829"/>
                </a:xfrm>
                <a:prstGeom prst="rect">
                  <a:avLst/>
                </a:prstGeom>
              </p:spPr>
            </p:pic>
          </p:grpSp>
        </p:gr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317" y="163009"/>
              <a:ext cx="770349" cy="657154"/>
            </a:xfrm>
            <a:prstGeom prst="rect">
              <a:avLst/>
            </a:prstGeom>
          </p:spPr>
        </p:pic>
      </p:grpSp>
      <p:grpSp>
        <p:nvGrpSpPr>
          <p:cNvPr id="249" name="Group 248"/>
          <p:cNvGrpSpPr/>
          <p:nvPr/>
        </p:nvGrpSpPr>
        <p:grpSpPr>
          <a:xfrm>
            <a:off x="4298426" y="1548262"/>
            <a:ext cx="1850753" cy="2693781"/>
            <a:chOff x="8592930" y="123553"/>
            <a:chExt cx="1887864" cy="2747797"/>
          </a:xfrm>
        </p:grpSpPr>
        <p:grpSp>
          <p:nvGrpSpPr>
            <p:cNvPr id="97" name="Group 96"/>
            <p:cNvGrpSpPr/>
            <p:nvPr/>
          </p:nvGrpSpPr>
          <p:grpSpPr>
            <a:xfrm>
              <a:off x="8592930" y="123553"/>
              <a:ext cx="1887864" cy="2747797"/>
              <a:chOff x="4373063" y="1580816"/>
              <a:chExt cx="1887864" cy="2747797"/>
            </a:xfrm>
          </p:grpSpPr>
          <p:sp>
            <p:nvSpPr>
              <p:cNvPr id="98"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1961" b="1" spc="0" dirty="0">
                    <a:solidFill>
                      <a:srgbClr val="FF8C00"/>
                    </a:solidFill>
                    <a:latin typeface="Segoe UI"/>
                  </a:rPr>
                  <a:t>Apps</a:t>
                </a:r>
              </a:p>
            </p:txBody>
          </p:sp>
          <p:sp>
            <p:nvSpPr>
              <p:cNvPr id="99" name="Rectangle 98"/>
              <p:cNvSpPr/>
              <p:nvPr/>
            </p:nvSpPr>
            <p:spPr bwMode="auto">
              <a:xfrm>
                <a:off x="4373063" y="1580816"/>
                <a:ext cx="1887864" cy="2747797"/>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nvGrpSpPr>
              <p:cNvPr id="100" name="Group 99"/>
              <p:cNvGrpSpPr/>
              <p:nvPr/>
            </p:nvGrpSpPr>
            <p:grpSpPr>
              <a:xfrm>
                <a:off x="4581414" y="1673767"/>
                <a:ext cx="1491445" cy="2236132"/>
                <a:chOff x="6649918" y="1518736"/>
                <a:chExt cx="1632914" cy="2448236"/>
              </a:xfrm>
            </p:grpSpPr>
            <p:sp>
              <p:nvSpPr>
                <p:cNvPr id="101"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2"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3"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4"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05"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grpSp>
        </p:grpSp>
        <p:grpSp>
          <p:nvGrpSpPr>
            <p:cNvPr id="237" name="Group 29"/>
            <p:cNvGrpSpPr>
              <a:grpSpLocks noChangeAspect="1"/>
            </p:cNvGrpSpPr>
            <p:nvPr/>
          </p:nvGrpSpPr>
          <p:grpSpPr bwMode="auto">
            <a:xfrm>
              <a:off x="8804898" y="979278"/>
              <a:ext cx="701892" cy="703330"/>
              <a:chOff x="5541" y="601"/>
              <a:chExt cx="488" cy="489"/>
            </a:xfrm>
            <a:solidFill>
              <a:schemeClr val="accent3"/>
            </a:solidFill>
          </p:grpSpPr>
          <p:sp>
            <p:nvSpPr>
              <p:cNvPr id="240"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1"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2"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3"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4"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5"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6"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7"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48"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grpSp>
      </p:grpSp>
      <p:grpSp>
        <p:nvGrpSpPr>
          <p:cNvPr id="21" name="Group 20"/>
          <p:cNvGrpSpPr/>
          <p:nvPr/>
        </p:nvGrpSpPr>
        <p:grpSpPr>
          <a:xfrm>
            <a:off x="443599" y="1550228"/>
            <a:ext cx="1850753" cy="2693781"/>
            <a:chOff x="452494" y="1580816"/>
            <a:chExt cx="1887864" cy="2747797"/>
          </a:xfrm>
        </p:grpSpPr>
        <p:sp>
          <p:nvSpPr>
            <p:cNvPr id="23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1961" b="1" spc="0" dirty="0">
                  <a:solidFill>
                    <a:srgbClr val="00188F"/>
                  </a:solidFill>
                  <a:latin typeface="Segoe UI" pitchFamily="34" charset="0"/>
                  <a:ea typeface="Segoe UI" pitchFamily="34" charset="0"/>
                  <a:cs typeface="Segoe UI" pitchFamily="34" charset="0"/>
                </a:rPr>
                <a:t>Users</a:t>
              </a:r>
            </a:p>
          </p:txBody>
        </p:sp>
        <p:sp>
          <p:nvSpPr>
            <p:cNvPr id="191" name="Rectangle 190"/>
            <p:cNvSpPr/>
            <p:nvPr/>
          </p:nvSpPr>
          <p:spPr bwMode="auto">
            <a:xfrm>
              <a:off x="452494" y="1580816"/>
              <a:ext cx="1887864" cy="2747797"/>
            </a:xfrm>
            <a:prstGeom prst="rect">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nvGrpSpPr>
            <p:cNvPr id="18" name="Group 13"/>
            <p:cNvGrpSpPr>
              <a:grpSpLocks noChangeAspect="1"/>
            </p:cNvGrpSpPr>
            <p:nvPr/>
          </p:nvGrpSpPr>
          <p:grpSpPr bwMode="auto">
            <a:xfrm>
              <a:off x="657225" y="1822450"/>
              <a:ext cx="1330324" cy="1971675"/>
              <a:chOff x="414" y="1148"/>
              <a:chExt cx="838" cy="1242"/>
            </a:xfrm>
          </p:grpSpPr>
          <p:sp>
            <p:nvSpPr>
              <p:cNvPr id="19" name="AutoShape 12"/>
              <p:cNvSpPr>
                <a:spLocks noChangeAspect="1" noChangeArrowheads="1" noTextEdit="1"/>
              </p:cNvSpPr>
              <p:nvPr/>
            </p:nvSpPr>
            <p:spPr bwMode="auto">
              <a:xfrm>
                <a:off x="429" y="1148"/>
                <a:ext cx="823" cy="1242"/>
              </a:xfrm>
              <a:prstGeom prst="rect">
                <a:avLst/>
              </a:prstGeom>
              <a:blipFill dpi="0" rotWithShape="1">
                <a:blip r:embed="rId8">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sp>
            <p:nvSpPr>
              <p:cNvPr id="20"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GB" sz="1765">
                  <a:solidFill>
                    <a:srgbClr val="505050"/>
                  </a:solidFill>
                  <a:latin typeface="Segoe UI"/>
                </a:endParaRPr>
              </a:p>
            </p:txBody>
          </p:sp>
        </p:grpSp>
      </p:grpSp>
      <p:sp>
        <p:nvSpPr>
          <p:cNvPr id="2" name="Title 1"/>
          <p:cNvSpPr>
            <a:spLocks noGrp="1"/>
          </p:cNvSpPr>
          <p:nvPr>
            <p:ph type="title"/>
          </p:nvPr>
        </p:nvSpPr>
        <p:spPr>
          <a:xfrm>
            <a:off x="244635" y="279418"/>
            <a:ext cx="11151917" cy="724143"/>
          </a:xfrm>
        </p:spPr>
        <p:txBody>
          <a:bodyPr/>
          <a:lstStyle/>
          <a:p>
            <a:r>
              <a:rPr lang="en-US" sz="3921" dirty="0"/>
              <a:t>Empowering People-centric IT</a:t>
            </a:r>
          </a:p>
        </p:txBody>
      </p:sp>
      <p:sp>
        <p:nvSpPr>
          <p:cNvPr id="3" name="Slide Number Placeholder 2"/>
          <p:cNvSpPr>
            <a:spLocks noGrp="1"/>
          </p:cNvSpPr>
          <p:nvPr>
            <p:ph type="sldNum" sz="quarter" idx="12"/>
          </p:nvPr>
        </p:nvSpPr>
        <p:spPr>
          <a:xfrm>
            <a:off x="11421157" y="6444288"/>
            <a:ext cx="501606" cy="122200"/>
          </a:xfrm>
          <a:prstGeom prst="rect">
            <a:avLst/>
          </a:prstGeom>
        </p:spPr>
        <p:txBody>
          <a:bodyPr/>
          <a:lstStyle/>
          <a:p>
            <a:pPr defTabSz="914367">
              <a:lnSpc>
                <a:spcPct val="90000"/>
              </a:lnSpc>
              <a:defRPr/>
            </a:pPr>
            <a:fld id="{1BC86A1F-E589-44B2-A543-2EC98F5547A7}" type="slidenum">
              <a:rPr lang="en-US" sz="882" spc="-20">
                <a:gradFill>
                  <a:gsLst>
                    <a:gs pos="0">
                      <a:srgbClr val="505050"/>
                    </a:gs>
                    <a:gs pos="100000">
                      <a:srgbClr val="505050"/>
                    </a:gs>
                  </a:gsLst>
                  <a:lin ang="5400000" scaled="0"/>
                </a:gradFill>
                <a:latin typeface="Segoe UI"/>
              </a:rPr>
              <a:pPr defTabSz="914367">
                <a:lnSpc>
                  <a:spcPct val="90000"/>
                </a:lnSpc>
                <a:defRPr/>
              </a:pPr>
              <a:t>3</a:t>
            </a:fld>
            <a:endParaRPr lang="en-US" sz="882" spc="-20" dirty="0">
              <a:gradFill>
                <a:gsLst>
                  <a:gs pos="0">
                    <a:srgbClr val="505050"/>
                  </a:gs>
                  <a:gs pos="100000">
                    <a:srgbClr val="505050"/>
                  </a:gs>
                </a:gsLst>
                <a:lin ang="5400000" scaled="0"/>
              </a:gradFill>
              <a:latin typeface="Segoe UI"/>
            </a:endParaRPr>
          </a:p>
        </p:txBody>
      </p:sp>
      <p:sp>
        <p:nvSpPr>
          <p:cNvPr id="225" name="Text Placeholder 12"/>
          <p:cNvSpPr txBox="1">
            <a:spLocks/>
          </p:cNvSpPr>
          <p:nvPr/>
        </p:nvSpPr>
        <p:spPr>
          <a:xfrm>
            <a:off x="8720309" y="1651887"/>
            <a:ext cx="2860474" cy="1253673"/>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96350">
              <a:spcAft>
                <a:spcPts val="882"/>
              </a:spcAft>
              <a:defRPr/>
            </a:pPr>
            <a:r>
              <a:rPr lang="en-US" sz="1961" b="1" spc="0" dirty="0">
                <a:solidFill>
                  <a:schemeClr val="tx1"/>
                </a:solidFill>
                <a:latin typeface="Segoe UI" pitchFamily="34" charset="0"/>
                <a:ea typeface="Segoe UI" pitchFamily="34" charset="0"/>
                <a:cs typeface="Segoe UI" pitchFamily="34" charset="0"/>
              </a:rPr>
              <a:t>Enable users</a:t>
            </a:r>
          </a:p>
          <a:p>
            <a:pPr defTabSz="896350">
              <a:spcAft>
                <a:spcPts val="882"/>
              </a:spcAft>
              <a:defRPr/>
            </a:pPr>
            <a:r>
              <a:rPr lang="en-US" sz="1568" spc="0" dirty="0">
                <a:solidFill>
                  <a:schemeClr val="tx1"/>
                </a:solidFill>
                <a:latin typeface="Segoe UI"/>
                <a:ea typeface="Segoe UI" pitchFamily="34" charset="0"/>
                <a:cs typeface="Segoe UI" pitchFamily="34" charset="0"/>
              </a:rPr>
              <a:t>Allow users to work on the devices of their choice and provide consistent access to corporate resources.</a:t>
            </a:r>
          </a:p>
        </p:txBody>
      </p:sp>
      <p:sp>
        <p:nvSpPr>
          <p:cNvPr id="227" name="Text Placeholder 12"/>
          <p:cNvSpPr txBox="1">
            <a:spLocks/>
          </p:cNvSpPr>
          <p:nvPr/>
        </p:nvSpPr>
        <p:spPr>
          <a:xfrm>
            <a:off x="8719490" y="4727849"/>
            <a:ext cx="2861293" cy="856902"/>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8802">
              <a:spcAft>
                <a:spcPts val="1200"/>
              </a:spcAft>
              <a:defRPr/>
            </a:pPr>
            <a:r>
              <a:rPr lang="en-US" sz="1961" b="1" spc="0" dirty="0">
                <a:solidFill>
                  <a:schemeClr val="tx1"/>
                </a:solidFill>
                <a:latin typeface="Segoe UI"/>
              </a:rPr>
              <a:t>Protect your data</a:t>
            </a:r>
          </a:p>
          <a:p>
            <a:pPr defTabSz="1218802">
              <a:spcAft>
                <a:spcPts val="1200"/>
              </a:spcAft>
              <a:defRPr/>
            </a:pPr>
            <a:r>
              <a:rPr lang="en-US" sz="1568" spc="0" dirty="0">
                <a:solidFill>
                  <a:schemeClr val="tx1"/>
                </a:solidFill>
                <a:latin typeface="Segoe UI"/>
              </a:rPr>
              <a:t>Help protect corporate information and manage risk.</a:t>
            </a:r>
          </a:p>
        </p:txBody>
      </p:sp>
      <p:sp>
        <p:nvSpPr>
          <p:cNvPr id="295" name="Freeform 12"/>
          <p:cNvSpPr>
            <a:spLocks noEditPoints="1"/>
          </p:cNvSpPr>
          <p:nvPr/>
        </p:nvSpPr>
        <p:spPr bwMode="auto">
          <a:xfrm>
            <a:off x="2850413" y="4392969"/>
            <a:ext cx="2806803" cy="987337"/>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296" name="Text Placeholder 12"/>
          <p:cNvSpPr txBox="1">
            <a:spLocks/>
          </p:cNvSpPr>
          <p:nvPr/>
        </p:nvSpPr>
        <p:spPr>
          <a:xfrm>
            <a:off x="2421611" y="5391511"/>
            <a:ext cx="3772501" cy="271554"/>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1961" spc="0" dirty="0">
                <a:solidFill>
                  <a:schemeClr val="tx1"/>
                </a:solidFill>
                <a:latin typeface="Segoe UI"/>
              </a:rPr>
              <a:t>Management.  Access.  Protection.</a:t>
            </a:r>
          </a:p>
        </p:txBody>
      </p:sp>
      <p:sp>
        <p:nvSpPr>
          <p:cNvPr id="117" name="Freeform 24"/>
          <p:cNvSpPr>
            <a:spLocks/>
          </p:cNvSpPr>
          <p:nvPr/>
        </p:nvSpPr>
        <p:spPr bwMode="auto">
          <a:xfrm>
            <a:off x="2718076" y="2836549"/>
            <a:ext cx="10714" cy="17789"/>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30" name="Freeform 25"/>
          <p:cNvSpPr>
            <a:spLocks/>
          </p:cNvSpPr>
          <p:nvPr/>
        </p:nvSpPr>
        <p:spPr bwMode="auto">
          <a:xfrm>
            <a:off x="2750218" y="2534134"/>
            <a:ext cx="14732" cy="1397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48" name="Freeform 26"/>
          <p:cNvSpPr>
            <a:spLocks/>
          </p:cNvSpPr>
          <p:nvPr/>
        </p:nvSpPr>
        <p:spPr bwMode="auto">
          <a:xfrm>
            <a:off x="2750218" y="2534134"/>
            <a:ext cx="14732" cy="1397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88" name="Freeform 42"/>
          <p:cNvSpPr>
            <a:spLocks/>
          </p:cNvSpPr>
          <p:nvPr/>
        </p:nvSpPr>
        <p:spPr bwMode="auto">
          <a:xfrm>
            <a:off x="3383187" y="3177440"/>
            <a:ext cx="20459" cy="28379"/>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195" name="Rectangle 194"/>
          <p:cNvSpPr/>
          <p:nvPr/>
        </p:nvSpPr>
        <p:spPr bwMode="auto">
          <a:xfrm>
            <a:off x="443599" y="4336942"/>
            <a:ext cx="7728525" cy="1355843"/>
          </a:xfrm>
          <a:prstGeom prst="rect">
            <a:avLst/>
          </a:prstGeom>
          <a:no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nvGrpSpPr>
          <p:cNvPr id="9" name="Group 8"/>
          <p:cNvGrpSpPr/>
          <p:nvPr/>
        </p:nvGrpSpPr>
        <p:grpSpPr>
          <a:xfrm>
            <a:off x="6215007" y="1550228"/>
            <a:ext cx="1957118" cy="2694138"/>
            <a:chOff x="6339630" y="1580816"/>
            <a:chExt cx="1996362" cy="2748161"/>
          </a:xfrm>
        </p:grpSpPr>
        <p:sp>
          <p:nvSpPr>
            <p:cNvPr id="235"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96350">
                <a:spcAft>
                  <a:spcPts val="882"/>
                </a:spcAft>
                <a:defRPr/>
              </a:pPr>
              <a:r>
                <a:rPr lang="en-US" sz="1961" b="1" spc="0" dirty="0">
                  <a:solidFill>
                    <a:srgbClr val="442359"/>
                  </a:solidFill>
                  <a:latin typeface="Segoe UI"/>
                </a:rPr>
                <a:t>Data</a:t>
              </a:r>
            </a:p>
          </p:txBody>
        </p:sp>
        <p:sp>
          <p:nvSpPr>
            <p:cNvPr id="194" name="Rectangle 193"/>
            <p:cNvSpPr/>
            <p:nvPr/>
          </p:nvSpPr>
          <p:spPr bwMode="auto">
            <a:xfrm>
              <a:off x="6339630" y="1580816"/>
              <a:ext cx="1996362" cy="2748161"/>
            </a:xfrm>
            <a:prstGeom prst="rect">
              <a:avLst/>
            </a:prstGeom>
            <a:no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grpSp>
          <p:nvGrpSpPr>
            <p:cNvPr id="80" name="Group 79"/>
            <p:cNvGrpSpPr/>
            <p:nvPr/>
          </p:nvGrpSpPr>
          <p:grpSpPr>
            <a:xfrm>
              <a:off x="6549739" y="1682732"/>
              <a:ext cx="1571639" cy="2130236"/>
              <a:chOff x="9962648" y="1385701"/>
              <a:chExt cx="1880481" cy="2548848"/>
            </a:xfrm>
          </p:grpSpPr>
          <p:sp>
            <p:nvSpPr>
              <p:cNvPr id="8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sp>
            <p:nvSpPr>
              <p:cNvPr id="8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505050"/>
                  </a:solidFill>
                  <a:latin typeface="Segoe UI"/>
                </a:endParaRPr>
              </a:p>
            </p:txBody>
          </p:sp>
          <p:pic>
            <p:nvPicPr>
              <p:cNvPr id="84" name="Picture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1816" y="1406416"/>
                <a:ext cx="542443" cy="820803"/>
              </a:xfrm>
              <a:prstGeom prst="rect">
                <a:avLst/>
              </a:prstGeom>
            </p:spPr>
          </p:pic>
          <p:pic>
            <p:nvPicPr>
              <p:cNvPr id="85" name="Picture 8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03449" y="3134449"/>
                <a:ext cx="1200150" cy="800100"/>
              </a:xfrm>
              <a:prstGeom prst="rect">
                <a:avLst/>
              </a:prstGeom>
            </p:spPr>
          </p:pic>
        </p:grpSp>
      </p:grpSp>
      <p:sp>
        <p:nvSpPr>
          <p:cNvPr id="222" name="Left-Right Arrow 221"/>
          <p:cNvSpPr/>
          <p:nvPr/>
        </p:nvSpPr>
        <p:spPr bwMode="auto">
          <a:xfrm rot="5400000">
            <a:off x="4907641" y="4367630"/>
            <a:ext cx="876519" cy="316478"/>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223" name="Left-Right Arrow 222"/>
          <p:cNvSpPr/>
          <p:nvPr/>
        </p:nvSpPr>
        <p:spPr bwMode="auto">
          <a:xfrm rot="5400000">
            <a:off x="6718005" y="4368613"/>
            <a:ext cx="885181" cy="316478"/>
          </a:xfrm>
          <a:prstGeom prst="leftRightArrow">
            <a:avLst/>
          </a:prstGeom>
          <a:solidFill>
            <a:srgbClr val="FFFFFF"/>
          </a:solidFill>
          <a:ln w="25400">
            <a:solidFill>
              <a:srgbClr val="44235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209" name="Left-Right Arrow 208"/>
          <p:cNvSpPr/>
          <p:nvPr/>
        </p:nvSpPr>
        <p:spPr bwMode="auto">
          <a:xfrm>
            <a:off x="5850864" y="3109617"/>
            <a:ext cx="688530" cy="316478"/>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211" name="Left-Right Arrow 210"/>
          <p:cNvSpPr/>
          <p:nvPr/>
        </p:nvSpPr>
        <p:spPr bwMode="auto">
          <a:xfrm rot="5400000">
            <a:off x="825763" y="4371723"/>
            <a:ext cx="885177" cy="316478"/>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196" name="Left-Right Arrow 195"/>
          <p:cNvSpPr/>
          <p:nvPr/>
        </p:nvSpPr>
        <p:spPr bwMode="auto">
          <a:xfrm>
            <a:off x="1994034" y="3131530"/>
            <a:ext cx="688530" cy="316478"/>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203" name="Left-Right Arrow 202"/>
          <p:cNvSpPr/>
          <p:nvPr/>
        </p:nvSpPr>
        <p:spPr bwMode="auto">
          <a:xfrm>
            <a:off x="3891688" y="3158301"/>
            <a:ext cx="688530" cy="316478"/>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212" name="Left-Right Arrow 211"/>
          <p:cNvSpPr/>
          <p:nvPr/>
        </p:nvSpPr>
        <p:spPr bwMode="auto">
          <a:xfrm rot="5400000">
            <a:off x="2848780" y="4371722"/>
            <a:ext cx="885176" cy="316478"/>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000" spc="-50" dirty="0">
              <a:gradFill>
                <a:gsLst>
                  <a:gs pos="1250">
                    <a:srgbClr val="EFEFEF"/>
                  </a:gs>
                  <a:gs pos="10417">
                    <a:srgbClr val="EFEFEF"/>
                  </a:gs>
                </a:gsLst>
                <a:lin ang="5400000" scaled="0"/>
              </a:gradFill>
              <a:latin typeface="Segoe UI"/>
            </a:endParaRPr>
          </a:p>
        </p:txBody>
      </p:sp>
      <p:sp>
        <p:nvSpPr>
          <p:cNvPr id="69" name="Text Placeholder 12"/>
          <p:cNvSpPr txBox="1">
            <a:spLocks/>
          </p:cNvSpPr>
          <p:nvPr/>
        </p:nvSpPr>
        <p:spPr>
          <a:xfrm>
            <a:off x="8719490" y="3279632"/>
            <a:ext cx="2861293" cy="1074146"/>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8802">
              <a:spcAft>
                <a:spcPts val="1200"/>
              </a:spcAft>
              <a:defRPr/>
            </a:pPr>
            <a:r>
              <a:rPr lang="en-US" sz="1961" b="1" spc="0" dirty="0">
                <a:solidFill>
                  <a:schemeClr val="tx1"/>
                </a:solidFill>
                <a:latin typeface="Segoe UI" pitchFamily="34" charset="0"/>
                <a:ea typeface="Segoe UI" pitchFamily="34" charset="0"/>
                <a:cs typeface="Segoe UI" pitchFamily="34" charset="0"/>
              </a:rPr>
              <a:t>Unify your environment</a:t>
            </a:r>
          </a:p>
          <a:p>
            <a:pPr defTabSz="1218802">
              <a:spcAft>
                <a:spcPts val="1200"/>
              </a:spcAft>
              <a:defRPr/>
            </a:pPr>
            <a:r>
              <a:rPr lang="en-US" sz="1568" spc="0" dirty="0">
                <a:solidFill>
                  <a:schemeClr val="tx1"/>
                </a:solidFill>
                <a:latin typeface="Segoe UI"/>
                <a:ea typeface="Segoe UI" pitchFamily="34" charset="0"/>
                <a:cs typeface="Segoe UI" pitchFamily="34" charset="0"/>
              </a:rPr>
              <a:t>Deliver a unified application and device management on-premises and in the cloud.</a:t>
            </a:r>
          </a:p>
        </p:txBody>
      </p:sp>
    </p:spTree>
    <p:extLst>
      <p:ext uri="{BB962C8B-B14F-4D97-AF65-F5344CB8AC3E}">
        <p14:creationId xmlns:p14="http://schemas.microsoft.com/office/powerpoint/2010/main" val="7727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500"/>
                                        <p:tgtEl>
                                          <p:spTgt spid="1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5"/>
                                        </p:tgtEl>
                                        <p:attrNameLst>
                                          <p:attrName>style.visibility</p:attrName>
                                        </p:attrNameLst>
                                      </p:cBhvr>
                                      <p:to>
                                        <p:strVal val="visible"/>
                                      </p:to>
                                    </p:set>
                                    <p:animEffect transition="in" filter="fade">
                                      <p:cBhvr>
                                        <p:cTn id="35" dur="500"/>
                                        <p:tgtEl>
                                          <p:spTgt spid="2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500"/>
                                        <p:tgtEl>
                                          <p:spTgt spid="296"/>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up)">
                                      <p:cBhvr>
                                        <p:cTn id="42" dur="500"/>
                                        <p:tgtEl>
                                          <p:spTgt spid="2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wipe(up)">
                                      <p:cBhvr>
                                        <p:cTn id="46" dur="500"/>
                                        <p:tgtEl>
                                          <p:spTgt spid="212"/>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wipe(up)">
                                      <p:cBhvr>
                                        <p:cTn id="50" dur="500"/>
                                        <p:tgtEl>
                                          <p:spTgt spid="222"/>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wipe(up)">
                                      <p:cBhvr>
                                        <p:cTn id="54" dur="500"/>
                                        <p:tgtEl>
                                          <p:spTgt spid="2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5"/>
                                        </p:tgtEl>
                                        <p:attrNameLst>
                                          <p:attrName>style.visibility</p:attrName>
                                        </p:attrNameLst>
                                      </p:cBhvr>
                                      <p:to>
                                        <p:strVal val="visible"/>
                                      </p:to>
                                    </p:set>
                                    <p:animEffect transition="in" filter="fade">
                                      <p:cBhvr>
                                        <p:cTn id="59" dur="500"/>
                                        <p:tgtEl>
                                          <p:spTgt spid="2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7"/>
                                        </p:tgtEl>
                                        <p:attrNameLst>
                                          <p:attrName>style.visibility</p:attrName>
                                        </p:attrNameLst>
                                      </p:cBhvr>
                                      <p:to>
                                        <p:strVal val="visible"/>
                                      </p:to>
                                    </p:set>
                                    <p:animEffect transition="in" filter="fade">
                                      <p:cBhvr>
                                        <p:cTn id="6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7" grpId="0"/>
      <p:bldP spid="295" grpId="0" animBg="1"/>
      <p:bldP spid="296" grpId="0"/>
      <p:bldP spid="195" grpId="0" animBg="1"/>
      <p:bldP spid="222" grpId="0" animBg="1"/>
      <p:bldP spid="223" grpId="0" animBg="1"/>
      <p:bldP spid="209" grpId="0" animBg="1"/>
      <p:bldP spid="211" grpId="0" animBg="1"/>
      <p:bldP spid="196" grpId="0" animBg="1"/>
      <p:bldP spid="203" grpId="0" animBg="1"/>
      <p:bldP spid="212" grpId="0" animBg="1"/>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8916" y="-727004"/>
          <a:ext cx="4777149" cy="311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11"/>
          </p:nvPr>
        </p:nvSpPr>
        <p:spPr>
          <a:xfrm>
            <a:off x="269241" y="1412044"/>
            <a:ext cx="11655840" cy="3868132"/>
          </a:xfrm>
        </p:spPr>
        <p:txBody>
          <a:bodyPr/>
          <a:lstStyle/>
          <a:p>
            <a:pPr lvl="1"/>
            <a:r>
              <a:rPr lang="nl-NL" sz="4313" dirty="0"/>
              <a:t>Questions to ask</a:t>
            </a:r>
          </a:p>
          <a:p>
            <a:pPr marL="476205" lvl="1" indent="-448193">
              <a:buFont typeface="+mj-lt"/>
              <a:buAutoNum type="arabicPeriod"/>
            </a:pPr>
            <a:r>
              <a:rPr lang="nl-NL" sz="3137" dirty="0"/>
              <a:t>Do you want to use Intune Standalone (cloud) or UDM?</a:t>
            </a:r>
          </a:p>
          <a:p>
            <a:pPr marL="476205" lvl="1" indent="-448193">
              <a:buFont typeface="+mj-lt"/>
              <a:buAutoNum type="arabicPeriod"/>
            </a:pPr>
            <a:r>
              <a:rPr lang="nl-NL" sz="3137" dirty="0"/>
              <a:t>What platforms do you want to manage? WP/iOS/Android/Windows 8.1</a:t>
            </a:r>
          </a:p>
          <a:p>
            <a:pPr marL="667622" lvl="2" indent="-448193">
              <a:buFont typeface="Arial" panose="020B0604020202020204" pitchFamily="34" charset="0"/>
              <a:buChar char="•"/>
            </a:pPr>
            <a:r>
              <a:rPr lang="nl-NL" sz="3137" dirty="0"/>
              <a:t>Do </a:t>
            </a:r>
            <a:r>
              <a:rPr lang="nl-NL" sz="3137" dirty="0" err="1"/>
              <a:t>you</a:t>
            </a:r>
            <a:r>
              <a:rPr lang="nl-NL" sz="3137" dirty="0"/>
              <a:t> want </a:t>
            </a:r>
            <a:r>
              <a:rPr lang="nl-NL" sz="3137" dirty="0" err="1"/>
              <a:t>to</a:t>
            </a:r>
            <a:r>
              <a:rPr lang="nl-NL" sz="3137" dirty="0"/>
              <a:t> </a:t>
            </a:r>
            <a:r>
              <a:rPr lang="nl-NL" sz="3137" dirty="0" err="1"/>
              <a:t>deploy</a:t>
            </a:r>
            <a:r>
              <a:rPr lang="nl-NL" sz="3137" dirty="0"/>
              <a:t> WP </a:t>
            </a:r>
            <a:r>
              <a:rPr lang="nl-NL" sz="3137" dirty="0" err="1"/>
              <a:t>apps</a:t>
            </a:r>
            <a:r>
              <a:rPr lang="nl-NL" sz="3137" dirty="0"/>
              <a:t>?</a:t>
            </a:r>
          </a:p>
          <a:p>
            <a:pPr marL="476205" lvl="1" indent="-448193">
              <a:buFont typeface="+mj-lt"/>
              <a:buAutoNum type="arabicPeriod"/>
            </a:pPr>
            <a:r>
              <a:rPr lang="nl-NL" sz="3137" dirty="0"/>
              <a:t>Do you have ConfigMgr 2012 R2?</a:t>
            </a:r>
          </a:p>
          <a:p>
            <a:pPr lvl="1"/>
            <a:endParaRPr lang="nl-NL" sz="3137" dirty="0"/>
          </a:p>
        </p:txBody>
      </p:sp>
      <p:pic>
        <p:nvPicPr>
          <p:cNvPr id="3" name="Picture 2"/>
          <p:cNvPicPr>
            <a:picLocks noChangeAspect="1"/>
          </p:cNvPicPr>
          <p:nvPr/>
        </p:nvPicPr>
        <p:blipFill>
          <a:blip r:embed="rId8"/>
          <a:stretch>
            <a:fillRect/>
          </a:stretch>
        </p:blipFill>
        <p:spPr>
          <a:xfrm>
            <a:off x="3943526" y="6398859"/>
            <a:ext cx="4124325" cy="314325"/>
          </a:xfrm>
          <a:prstGeom prst="rect">
            <a:avLst/>
          </a:prstGeom>
        </p:spPr>
      </p:pic>
    </p:spTree>
    <p:extLst>
      <p:ext uri="{BB962C8B-B14F-4D97-AF65-F5344CB8AC3E}">
        <p14:creationId xmlns:p14="http://schemas.microsoft.com/office/powerpoint/2010/main" val="228881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dirty="0"/>
          </a:p>
        </p:txBody>
      </p:sp>
      <p:graphicFrame>
        <p:nvGraphicFramePr>
          <p:cNvPr id="4" name="Diagram 3"/>
          <p:cNvGraphicFramePr/>
          <p:nvPr>
            <p:extLst/>
          </p:nvPr>
        </p:nvGraphicFramePr>
        <p:xfrm>
          <a:off x="48916" y="-727004"/>
          <a:ext cx="4777149" cy="31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7"/>
          <p:cNvSpPr txBox="1">
            <a:spLocks/>
          </p:cNvSpPr>
          <p:nvPr/>
        </p:nvSpPr>
        <p:spPr>
          <a:xfrm>
            <a:off x="269241" y="963832"/>
            <a:ext cx="11655840" cy="3964684"/>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gradFill>
                  <a:gsLst>
                    <a:gs pos="2920">
                      <a:schemeClr val="tx2"/>
                    </a:gs>
                    <a:gs pos="39000">
                      <a:schemeClr val="tx2"/>
                    </a:gs>
                  </a:gsLst>
                  <a:lin ang="5400000" scaled="0"/>
                </a:gradFill>
                <a:latin typeface="+mj-lt"/>
                <a:ea typeface="+mj-ea"/>
                <a:cs typeface="+mj-cs"/>
              </a:defRPr>
            </a:lvl1pPr>
            <a:lvl2pPr marL="28012"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961" b="0" i="0" kern="1200">
                <a:solidFill>
                  <a:schemeClr val="tx1"/>
                </a:solidFill>
                <a:latin typeface="+mj-lt"/>
                <a:ea typeface="+mj-ea"/>
                <a:cs typeface="+mj-cs"/>
              </a:defRPr>
            </a:lvl2pPr>
            <a:lvl3pPr marL="219428"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961" b="0" i="0" kern="1200">
                <a:solidFill>
                  <a:schemeClr val="tx1"/>
                </a:solidFill>
                <a:latin typeface="+mj-lt"/>
                <a:ea typeface="+mj-ea"/>
                <a:cs typeface="+mj-cs"/>
              </a:defRPr>
            </a:lvl3pPr>
            <a:lvl4pPr marL="466868"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765" b="0" i="0" kern="1200">
                <a:solidFill>
                  <a:schemeClr val="tx1"/>
                </a:solidFill>
                <a:latin typeface="+mj-lt"/>
                <a:ea typeface="+mj-ea"/>
                <a:cs typeface="+mj-cs"/>
              </a:defRPr>
            </a:lvl4pPr>
            <a:lvl5pPr marL="725201"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765"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endParaRPr lang="nl-NL" sz="4313" dirty="0" smtClean="0"/>
          </a:p>
          <a:p>
            <a:pPr marL="476205" lvl="1" indent="-448193">
              <a:buFont typeface="+mj-lt"/>
              <a:buAutoNum type="arabicPeriod" startAt="4"/>
            </a:pPr>
            <a:r>
              <a:rPr lang="nl-NL" sz="3137" dirty="0" smtClean="0"/>
              <a:t>Is Office365 in use?</a:t>
            </a:r>
          </a:p>
          <a:p>
            <a:pPr marL="476205" lvl="1" indent="-448193">
              <a:buFont typeface="+mj-lt"/>
              <a:buAutoNum type="arabicPeriod" startAt="4"/>
            </a:pPr>
            <a:r>
              <a:rPr lang="nl-NL" sz="3137" dirty="0" smtClean="0"/>
              <a:t>Is ADFS in place? </a:t>
            </a:r>
          </a:p>
          <a:p>
            <a:pPr marL="476205" lvl="1" indent="-448193">
              <a:buFont typeface="+mj-lt"/>
              <a:buAutoNum type="arabicPeriod" startAt="4"/>
            </a:pPr>
            <a:r>
              <a:rPr lang="nl-NL" sz="3137" dirty="0" smtClean="0"/>
              <a:t>Do you want deploy certificates to mobile devices?</a:t>
            </a:r>
          </a:p>
          <a:p>
            <a:pPr marL="667622" lvl="2" indent="-448193">
              <a:buFont typeface="Arial" panose="020B0604020202020204" pitchFamily="34" charset="0"/>
              <a:buChar char="•"/>
            </a:pPr>
            <a:r>
              <a:rPr lang="nl-NL" sz="3137" dirty="0" smtClean="0"/>
              <a:t>Is Windows Server 2012 R2 allowed?</a:t>
            </a:r>
          </a:p>
          <a:p>
            <a:pPr marL="667622" lvl="2" indent="-448193">
              <a:buFont typeface="Arial" panose="020B0604020202020204" pitchFamily="34" charset="0"/>
              <a:buChar char="•"/>
            </a:pPr>
            <a:r>
              <a:rPr lang="nl-NL" sz="3137" dirty="0" smtClean="0"/>
              <a:t>Is the issuing CA at least 2008 R2?</a:t>
            </a:r>
          </a:p>
          <a:p>
            <a:pPr marL="532229" lvl="1" indent="-504217">
              <a:buFont typeface="+mj-lt"/>
              <a:buAutoNum type="arabicPeriod" startAt="4"/>
            </a:pPr>
            <a:r>
              <a:rPr lang="nl-NL" sz="3137" dirty="0" smtClean="0"/>
              <a:t>Are Enterprise Admin credentials available during setup?</a:t>
            </a:r>
            <a:endParaRPr lang="nl-NL" sz="3137" dirty="0"/>
          </a:p>
        </p:txBody>
      </p:sp>
      <p:pic>
        <p:nvPicPr>
          <p:cNvPr id="6" name="Picture 5"/>
          <p:cNvPicPr>
            <a:picLocks noChangeAspect="1"/>
          </p:cNvPicPr>
          <p:nvPr/>
        </p:nvPicPr>
        <p:blipFill>
          <a:blip r:embed="rId7"/>
          <a:stretch>
            <a:fillRect/>
          </a:stretch>
        </p:blipFill>
        <p:spPr>
          <a:xfrm>
            <a:off x="4034997" y="6444014"/>
            <a:ext cx="4124325" cy="314325"/>
          </a:xfrm>
          <a:prstGeom prst="rect">
            <a:avLst/>
          </a:prstGeom>
        </p:spPr>
      </p:pic>
    </p:spTree>
    <p:extLst>
      <p:ext uri="{BB962C8B-B14F-4D97-AF65-F5344CB8AC3E}">
        <p14:creationId xmlns:p14="http://schemas.microsoft.com/office/powerpoint/2010/main" val="258555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8916" y="-727004"/>
          <a:ext cx="4777149" cy="311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11"/>
          </p:nvPr>
        </p:nvSpPr>
        <p:spPr>
          <a:xfrm>
            <a:off x="269241" y="1561448"/>
            <a:ext cx="11655840" cy="3632785"/>
          </a:xfrm>
        </p:spPr>
        <p:txBody>
          <a:bodyPr/>
          <a:lstStyle/>
          <a:p>
            <a:pPr lvl="1"/>
            <a:r>
              <a:rPr lang="nl-NL" sz="4313" dirty="0" smtClean="0"/>
              <a:t>Prepare in </a:t>
            </a:r>
            <a:r>
              <a:rPr lang="nl-NL" sz="4313" dirty="0"/>
              <a:t>advance:</a:t>
            </a:r>
            <a:endParaRPr lang="en-US" sz="4313" dirty="0"/>
          </a:p>
          <a:p>
            <a:pPr marL="476205" lvl="1" indent="-448193">
              <a:buFont typeface="+mj-lt"/>
              <a:buAutoNum type="arabicPeriod"/>
            </a:pPr>
            <a:r>
              <a:rPr lang="nl-NL" sz="3137" dirty="0"/>
              <a:t>Sign-up or Sign-in for Intune</a:t>
            </a:r>
          </a:p>
          <a:p>
            <a:pPr marL="476205" lvl="1" indent="-448193">
              <a:buFont typeface="+mj-lt"/>
              <a:buAutoNum type="arabicPeriod"/>
            </a:pPr>
            <a:r>
              <a:rPr lang="nl-NL" sz="3137" dirty="0"/>
              <a:t>Add public domain</a:t>
            </a:r>
          </a:p>
          <a:p>
            <a:pPr marL="476205" lvl="1" indent="-448193">
              <a:buFont typeface="+mj-lt"/>
              <a:buAutoNum type="arabicPeriod"/>
            </a:pPr>
            <a:r>
              <a:rPr lang="nl-NL" sz="3137" dirty="0"/>
              <a:t>Add Enterpriseenrollment CNAME</a:t>
            </a:r>
          </a:p>
          <a:p>
            <a:pPr marL="476205" lvl="1" indent="-448193">
              <a:buFont typeface="+mj-lt"/>
              <a:buAutoNum type="arabicPeriod"/>
            </a:pPr>
            <a:r>
              <a:rPr lang="nl-NL" sz="3137" dirty="0" err="1"/>
              <a:t>Add</a:t>
            </a:r>
            <a:r>
              <a:rPr lang="nl-NL" sz="3137" dirty="0"/>
              <a:t> </a:t>
            </a:r>
            <a:r>
              <a:rPr lang="nl-NL" sz="3137" dirty="0" err="1"/>
              <a:t>local</a:t>
            </a:r>
            <a:r>
              <a:rPr lang="nl-NL" sz="3137" dirty="0"/>
              <a:t> UPN </a:t>
            </a:r>
          </a:p>
          <a:p>
            <a:pPr marL="476205" lvl="1" indent="-448193">
              <a:buFont typeface="+mj-lt"/>
              <a:buAutoNum type="arabicPeriod"/>
            </a:pPr>
            <a:endParaRPr lang="nl-NL" sz="4313" dirty="0"/>
          </a:p>
        </p:txBody>
      </p:sp>
      <p:pic>
        <p:nvPicPr>
          <p:cNvPr id="3" name="Picture 2"/>
          <p:cNvPicPr>
            <a:picLocks noChangeAspect="1"/>
          </p:cNvPicPr>
          <p:nvPr/>
        </p:nvPicPr>
        <p:blipFill>
          <a:blip r:embed="rId8"/>
          <a:stretch>
            <a:fillRect/>
          </a:stretch>
        </p:blipFill>
        <p:spPr>
          <a:xfrm>
            <a:off x="4034998" y="6444015"/>
            <a:ext cx="4124325" cy="314325"/>
          </a:xfrm>
          <a:prstGeom prst="rect">
            <a:avLst/>
          </a:prstGeom>
        </p:spPr>
      </p:pic>
    </p:spTree>
    <p:extLst>
      <p:ext uri="{BB962C8B-B14F-4D97-AF65-F5344CB8AC3E}">
        <p14:creationId xmlns:p14="http://schemas.microsoft.com/office/powerpoint/2010/main" val="394385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78" y="293652"/>
            <a:ext cx="11373922" cy="724143"/>
          </a:xfrm>
        </p:spPr>
        <p:txBody>
          <a:bodyPr/>
          <a:lstStyle/>
          <a:p>
            <a:r>
              <a:rPr lang="en-US" sz="3921" dirty="0"/>
              <a:t>Selecting the Management Platform</a:t>
            </a:r>
          </a:p>
        </p:txBody>
      </p:sp>
      <p:sp>
        <p:nvSpPr>
          <p:cNvPr id="11" name="Text Placeholder 10"/>
          <p:cNvSpPr>
            <a:spLocks noGrp="1"/>
          </p:cNvSpPr>
          <p:nvPr>
            <p:ph type="body" sz="quarter" idx="11"/>
          </p:nvPr>
        </p:nvSpPr>
        <p:spPr>
          <a:xfrm>
            <a:off x="259136" y="3544191"/>
            <a:ext cx="5829994" cy="3073082"/>
          </a:xfrm>
          <a:prstGeom prst="rect">
            <a:avLst/>
          </a:prstGeom>
        </p:spPr>
        <p:txBody>
          <a:bodyPr>
            <a:normAutofit fontScale="92500"/>
          </a:bodyPr>
          <a:lstStyle/>
          <a:p>
            <a:pPr algn="ctr"/>
            <a:r>
              <a:rPr lang="en-US" sz="1961" b="1" dirty="0"/>
              <a:t>Unified Device Management – System Center 2012 R2 Configuration Manager with Windows </a:t>
            </a:r>
            <a:r>
              <a:rPr lang="en-US" sz="1961" b="1" dirty="0" err="1"/>
              <a:t>Intune</a:t>
            </a:r>
            <a:endParaRPr lang="en-US" sz="1961" b="1" dirty="0"/>
          </a:p>
          <a:p>
            <a:endParaRPr lang="en-US" sz="100" dirty="0"/>
          </a:p>
          <a:p>
            <a:pPr lvl="1"/>
            <a:r>
              <a:rPr lang="en-US" sz="1568" dirty="0"/>
              <a:t>Build on existing Configuration Manager deployment</a:t>
            </a:r>
          </a:p>
          <a:p>
            <a:pPr lvl="1"/>
            <a:r>
              <a:rPr lang="en-US" sz="1568" dirty="0"/>
              <a:t>Full PC management (OS Deployment, Endpoint Protection, application delivery control, rich reporting)</a:t>
            </a:r>
          </a:p>
          <a:p>
            <a:pPr lvl="1"/>
            <a:r>
              <a:rPr lang="en-US" sz="1568" dirty="0"/>
              <a:t>Deep policy control requirements</a:t>
            </a:r>
          </a:p>
          <a:p>
            <a:pPr lvl="1"/>
            <a:r>
              <a:rPr lang="en-US" sz="1568" dirty="0"/>
              <a:t>Scale to 200,000 mobile devices</a:t>
            </a:r>
          </a:p>
          <a:p>
            <a:pPr lvl="1"/>
            <a:r>
              <a:rPr lang="en-US" sz="1568" dirty="0"/>
              <a:t>Extensible administration tools (RBA, Windows PowerShell, SQL Reporting Services)</a:t>
            </a:r>
          </a:p>
          <a:p>
            <a:pPr lvl="1"/>
            <a:endParaRPr lang="en-US" sz="1765" dirty="0"/>
          </a:p>
        </p:txBody>
      </p:sp>
      <p:sp>
        <p:nvSpPr>
          <p:cNvPr id="4" name="Rectangle 3"/>
          <p:cNvSpPr/>
          <p:nvPr/>
        </p:nvSpPr>
        <p:spPr>
          <a:xfrm>
            <a:off x="6843438" y="3576987"/>
            <a:ext cx="4876954" cy="2021566"/>
          </a:xfrm>
          <a:prstGeom prst="rect">
            <a:avLst/>
          </a:prstGeom>
        </p:spPr>
        <p:txBody>
          <a:bodyPr wrap="square">
            <a:spAutoFit/>
          </a:bodyPr>
          <a:lstStyle/>
          <a:p>
            <a:pPr algn="ctr"/>
            <a:r>
              <a:rPr lang="en-US" sz="1961" b="1" dirty="0"/>
              <a:t>Cloud-based Management - Standalone Windows </a:t>
            </a:r>
            <a:r>
              <a:rPr lang="en-US" sz="1961" b="1" dirty="0" err="1"/>
              <a:t>Intune</a:t>
            </a:r>
            <a:endParaRPr lang="en-US" sz="1961" b="1" dirty="0"/>
          </a:p>
          <a:p>
            <a:pPr lvl="1"/>
            <a:endParaRPr lang="en-US" sz="1176" dirty="0"/>
          </a:p>
          <a:p>
            <a:pPr lvl="1"/>
            <a:endParaRPr lang="en-US" sz="1176" dirty="0"/>
          </a:p>
          <a:p>
            <a:r>
              <a:rPr lang="en-US" sz="1568" dirty="0"/>
              <a:t>No existing Configuration Manager deployment</a:t>
            </a:r>
          </a:p>
          <a:p>
            <a:r>
              <a:rPr lang="en-US" sz="1568" dirty="0"/>
              <a:t>Simplified policy control</a:t>
            </a:r>
          </a:p>
          <a:p>
            <a:r>
              <a:rPr lang="en-US" sz="1568" dirty="0"/>
              <a:t>Fewer than 7,000 devices and 4,000 users</a:t>
            </a:r>
          </a:p>
          <a:p>
            <a:r>
              <a:rPr lang="en-US" sz="1568" dirty="0"/>
              <a:t>Simple web-based administration console</a:t>
            </a:r>
          </a:p>
        </p:txBody>
      </p:sp>
      <p:sp>
        <p:nvSpPr>
          <p:cNvPr id="19" name="Freeform 320"/>
          <p:cNvSpPr>
            <a:spLocks/>
          </p:cNvSpPr>
          <p:nvPr/>
        </p:nvSpPr>
        <p:spPr bwMode="auto">
          <a:xfrm>
            <a:off x="7586815" y="1322191"/>
            <a:ext cx="3574767" cy="178128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bg1"/>
          </a:solidFill>
          <a:ln w="9525" cap="flat" cmpd="sng" algn="ctr">
            <a:noFill/>
            <a:prstDash val="solid"/>
            <a:headEnd type="none" w="med" len="med"/>
            <a:tailEnd type="none" w="med" len="med"/>
          </a:ln>
          <a:effectLst/>
          <a:extLst/>
        </p:spPr>
        <p:txBody>
          <a:bodyPr vert="horz" wrap="square" lIns="109382" tIns="0" rIns="109382" bIns="54690" numCol="1" rtlCol="0" anchor="ctr" anchorCtr="0" compatLnSpc="1">
            <a:prstTxWarp prst="textNoShape">
              <a:avLst/>
            </a:prstTxWarp>
          </a:bodyPr>
          <a:lstStyle/>
          <a:p>
            <a:pPr defTabSz="1093472"/>
            <a:endParaRPr lang="en-US" sz="1345" b="1" kern="0" dirty="0">
              <a:solidFill>
                <a:schemeClr val="accent1"/>
              </a:solidFill>
              <a:latin typeface="Segoe" pitchFamily="34" charset="0"/>
            </a:endParaRPr>
          </a:p>
          <a:p>
            <a:pPr defTabSz="1093472"/>
            <a:r>
              <a:rPr lang="en-US" sz="1345" b="1" kern="0" dirty="0">
                <a:solidFill>
                  <a:schemeClr val="accent1"/>
                </a:solidFill>
                <a:latin typeface="Segoe" pitchFamily="34" charset="0"/>
              </a:rPr>
              <a:t>       </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64624" y="2379362"/>
            <a:ext cx="2554119" cy="36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350985" y="1135993"/>
            <a:ext cx="2676523" cy="2378043"/>
            <a:chOff x="1378074" y="1158275"/>
            <a:chExt cx="2730193" cy="2425728"/>
          </a:xfrm>
        </p:grpSpPr>
        <p:grpSp>
          <p:nvGrpSpPr>
            <p:cNvPr id="5" name="Group 4"/>
            <p:cNvGrpSpPr/>
            <p:nvPr/>
          </p:nvGrpSpPr>
          <p:grpSpPr>
            <a:xfrm>
              <a:off x="2191175" y="1158275"/>
              <a:ext cx="1917092" cy="2425728"/>
              <a:chOff x="2282832" y="1252806"/>
              <a:chExt cx="2801555" cy="3544854"/>
            </a:xfrm>
          </p:grpSpPr>
          <p:grpSp>
            <p:nvGrpSpPr>
              <p:cNvPr id="6" name="Group 40"/>
              <p:cNvGrpSpPr/>
              <p:nvPr/>
            </p:nvGrpSpPr>
            <p:grpSpPr>
              <a:xfrm>
                <a:off x="2679260" y="1252806"/>
                <a:ext cx="2405127" cy="3544854"/>
                <a:chOff x="-722039" y="1238027"/>
                <a:chExt cx="1547358" cy="2280616"/>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9" y="3018946"/>
                  <a:ext cx="804663" cy="49969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297" y="2026816"/>
                  <a:ext cx="313022" cy="57860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053" y="1238027"/>
                  <a:ext cx="312849" cy="468023"/>
                </a:xfrm>
                <a:prstGeom prst="rect">
                  <a:avLst/>
                </a:prstGeom>
              </p:spPr>
            </p:pic>
          </p:grpSp>
          <p:sp>
            <p:nvSpPr>
              <p:cNvPr id="7" name="Freeform 6"/>
              <p:cNvSpPr>
                <a:spLocks noEditPoints="1"/>
              </p:cNvSpPr>
              <p:nvPr/>
            </p:nvSpPr>
            <p:spPr bwMode="auto">
              <a:xfrm>
                <a:off x="3034863" y="2478853"/>
                <a:ext cx="713671" cy="1078248"/>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chemeClr val="bg1"/>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GB" sz="1765"/>
              </a:p>
            </p:txBody>
          </p:sp>
          <p:sp>
            <p:nvSpPr>
              <p:cNvPr id="8" name="Oval 7"/>
              <p:cNvSpPr/>
              <p:nvPr/>
            </p:nvSpPr>
            <p:spPr bwMode="auto">
              <a:xfrm>
                <a:off x="2705062" y="2341384"/>
                <a:ext cx="1353496" cy="1353496"/>
              </a:xfrm>
              <a:prstGeom prst="ellipse">
                <a:avLst/>
              </a:prstGeom>
              <a:noFill/>
              <a:ln w="1905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GB" sz="1961" spc="-49" dirty="0">
                  <a:gradFill>
                    <a:gsLst>
                      <a:gs pos="1250">
                        <a:schemeClr val="bg1"/>
                      </a:gs>
                      <a:gs pos="10417">
                        <a:schemeClr val="bg1"/>
                      </a:gs>
                    </a:gsLst>
                    <a:lin ang="5400000" scaled="0"/>
                  </a:gradFill>
                </a:endParaRPr>
              </a:p>
            </p:txBody>
          </p:sp>
          <p:cxnSp>
            <p:nvCxnSpPr>
              <p:cNvPr id="9" name="Straight Connector 8"/>
              <p:cNvCxnSpPr>
                <a:stCxn id="8" idx="2"/>
              </p:cNvCxnSpPr>
              <p:nvPr/>
            </p:nvCxnSpPr>
            <p:spPr>
              <a:xfrm flipH="1">
                <a:off x="2282832" y="3018132"/>
                <a:ext cx="422230"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6"/>
              </p:cNvCxnSpPr>
              <p:nvPr/>
            </p:nvCxnSpPr>
            <p:spPr>
              <a:xfrm>
                <a:off x="4058558" y="3018132"/>
                <a:ext cx="453766"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0"/>
              </p:cNvCxnSpPr>
              <p:nvPr/>
            </p:nvCxnSpPr>
            <p:spPr>
              <a:xfrm flipV="1">
                <a:off x="3381810" y="2044557"/>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94896" y="3694880"/>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8074" y="2005069"/>
              <a:ext cx="721423" cy="615418"/>
            </a:xfrm>
            <a:prstGeom prst="rect">
              <a:avLst/>
            </a:prstGeom>
          </p:spPr>
        </p:pic>
      </p:grpSp>
      <p:sp>
        <p:nvSpPr>
          <p:cNvPr id="22" name="Freeform 320"/>
          <p:cNvSpPr>
            <a:spLocks/>
          </p:cNvSpPr>
          <p:nvPr/>
        </p:nvSpPr>
        <p:spPr bwMode="auto">
          <a:xfrm>
            <a:off x="7738945" y="1348207"/>
            <a:ext cx="3646449" cy="181700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accent2">
              <a:lumMod val="75000"/>
            </a:schemeClr>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226336" y="2426576"/>
            <a:ext cx="2605334" cy="37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Freeform 23"/>
          <p:cNvSpPr>
            <a:spLocks noEditPoints="1"/>
          </p:cNvSpPr>
          <p:nvPr/>
        </p:nvSpPr>
        <p:spPr bwMode="auto">
          <a:xfrm>
            <a:off x="2627163" y="1951227"/>
            <a:ext cx="488362" cy="737840"/>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9"/>
          <a:stretch>
            <a:fillRect/>
          </a:stretch>
        </p:blipFill>
        <p:spPr>
          <a:xfrm>
            <a:off x="4027508" y="6490265"/>
            <a:ext cx="4124325" cy="314325"/>
          </a:xfrm>
          <a:prstGeom prst="rect">
            <a:avLst/>
          </a:prstGeom>
        </p:spPr>
      </p:pic>
    </p:spTree>
    <p:extLst>
      <p:ext uri="{BB962C8B-B14F-4D97-AF65-F5344CB8AC3E}">
        <p14:creationId xmlns:p14="http://schemas.microsoft.com/office/powerpoint/2010/main" val="26776055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778" y="2518585"/>
            <a:ext cx="9404723" cy="1400530"/>
          </a:xfrm>
        </p:spPr>
        <p:txBody>
          <a:bodyPr/>
          <a:lstStyle/>
          <a:p>
            <a:r>
              <a:rPr lang="en-US" sz="9600" dirty="0" smtClean="0"/>
              <a:t>User Security</a:t>
            </a:r>
            <a:endParaRPr lang="en-US" sz="9600" dirty="0"/>
          </a:p>
        </p:txBody>
      </p:sp>
    </p:spTree>
    <p:extLst>
      <p:ext uri="{BB962C8B-B14F-4D97-AF65-F5344CB8AC3E}">
        <p14:creationId xmlns:p14="http://schemas.microsoft.com/office/powerpoint/2010/main" val="271291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94" y="268601"/>
            <a:ext cx="11150336" cy="724040"/>
          </a:xfrm>
        </p:spPr>
        <p:txBody>
          <a:bodyPr/>
          <a:lstStyle/>
          <a:p>
            <a:r>
              <a:rPr lang="en-US" sz="3920" dirty="0"/>
              <a:t>Multi-factor authentication (MFA)</a:t>
            </a:r>
          </a:p>
        </p:txBody>
      </p:sp>
      <p:cxnSp>
        <p:nvCxnSpPr>
          <p:cNvPr id="48" name="Straight Connector 47"/>
          <p:cNvCxnSpPr/>
          <p:nvPr/>
        </p:nvCxnSpPr>
        <p:spPr>
          <a:xfrm>
            <a:off x="1522570" y="4823129"/>
            <a:ext cx="1772334" cy="0"/>
          </a:xfrm>
          <a:prstGeom prst="line">
            <a:avLst/>
          </a:prstGeom>
          <a:ln w="2540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custDataLst>
              <p:tags r:id="rId1"/>
            </p:custDataLst>
          </p:nvPr>
        </p:nvSpPr>
        <p:spPr bwMode="auto">
          <a:xfrm>
            <a:off x="9397508" y="2884766"/>
            <a:ext cx="2472599" cy="570156"/>
          </a:xfrm>
          <a:prstGeom prst="rect">
            <a:avLst/>
          </a:prstGeom>
          <a:ln>
            <a:noFill/>
          </a:ln>
        </p:spPr>
        <p:txBody>
          <a:bodyPr vert="horz" wrap="square" lIns="0" tIns="0" rIns="0" bIns="0" rtlCol="0">
            <a:spAutoFit/>
          </a:bodyPr>
          <a:lstStyle/>
          <a:p>
            <a:pPr defTabSz="914192">
              <a:lnSpc>
                <a:spcPct val="90000"/>
              </a:lnSpc>
              <a:spcBef>
                <a:spcPts val="1175"/>
              </a:spcBef>
            </a:pPr>
            <a:r>
              <a:rPr lang="en-US" sz="1372" spc="-29" dirty="0">
                <a:solidFill>
                  <a:srgbClr val="FFFFFF"/>
                </a:solidFill>
              </a:rPr>
              <a:t>1. Users attempts to login or perform an action that is subject to MFA</a:t>
            </a:r>
          </a:p>
        </p:txBody>
      </p:sp>
      <p:pic>
        <p:nvPicPr>
          <p:cNvPr id="54" name="Picture 3"/>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tretch>
            <a:fillRect/>
          </a:stretch>
        </p:blipFill>
        <p:spPr bwMode="auto">
          <a:xfrm>
            <a:off x="443671" y="4228537"/>
            <a:ext cx="921403" cy="1392820"/>
          </a:xfrm>
          <a:prstGeom prst="rect">
            <a:avLst/>
          </a:prstGeom>
          <a:blipFill dpi="0" rotWithShape="1">
            <a:blip r:embed="rId8">
              <a:alphaModFix amt="95000"/>
              <a:biLevel thresh="25000"/>
            </a:blip>
            <a:srcRect/>
            <a:stretch>
              <a:fillRect/>
            </a:stretch>
          </a:blipFill>
          <a:ln w="55000" cap="flat" cmpd="thickThin" algn="ctr">
            <a:noFill/>
            <a:prstDash val="solid"/>
            <a:headEnd type="none" w="med" len="med"/>
            <a:tailEnd type="none" w="med" len="med"/>
          </a:ln>
          <a:effectLst/>
        </p:spPr>
      </p:pic>
      <p:cxnSp>
        <p:nvCxnSpPr>
          <p:cNvPr id="74" name="Straight Connector 73"/>
          <p:cNvCxnSpPr/>
          <p:nvPr/>
        </p:nvCxnSpPr>
        <p:spPr>
          <a:xfrm flipH="1">
            <a:off x="5974479" y="2159065"/>
            <a:ext cx="1799831" cy="0"/>
          </a:xfrm>
          <a:prstGeom prst="line">
            <a:avLst/>
          </a:prstGeom>
          <a:ln w="2540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238448" y="1043557"/>
            <a:ext cx="2771169" cy="1420452"/>
            <a:chOff x="4389199" y="1276074"/>
            <a:chExt cx="2827138" cy="1449140"/>
          </a:xfrm>
        </p:grpSpPr>
        <p:sp>
          <p:nvSpPr>
            <p:cNvPr id="113" name="Freeform 112"/>
            <p:cNvSpPr>
              <a:spLocks noChangeAspect="1"/>
            </p:cNvSpPr>
            <p:nvPr/>
          </p:nvSpPr>
          <p:spPr bwMode="auto">
            <a:xfrm>
              <a:off x="4389199" y="1276074"/>
              <a:ext cx="2827138" cy="144914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19050" cap="flat" cmpd="sng" algn="ctr">
              <a:solidFill>
                <a:srgbClr val="FFFFFF"/>
              </a:solidFill>
              <a:prstDash val="solid"/>
              <a:headEnd type="none" w="med" len="med"/>
              <a:tailEnd type="none" w="med" len="med"/>
            </a:ln>
            <a:effectLst/>
            <a:extLst/>
          </p:spPr>
          <p:txBody>
            <a:bodyPr vert="horz" wrap="square" lIns="112001" tIns="0" rIns="112001" bIns="56000"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19678" fontAlgn="base">
                <a:spcBef>
                  <a:spcPct val="0"/>
                </a:spcBef>
                <a:spcAft>
                  <a:spcPct val="0"/>
                </a:spcAft>
                <a:defRPr/>
              </a:pPr>
              <a:endParaRPr lang="en-US" sz="1900" b="1" kern="0" dirty="0">
                <a:solidFill>
                  <a:srgbClr val="FFFFFF"/>
                </a:solidFill>
                <a:latin typeface="Segoe" pitchFamily="34" charset="0"/>
              </a:endParaRPr>
            </a:p>
          </p:txBody>
        </p:sp>
        <p:sp>
          <p:nvSpPr>
            <p:cNvPr id="115" name="Rectangle 114"/>
            <p:cNvSpPr/>
            <p:nvPr/>
          </p:nvSpPr>
          <p:spPr>
            <a:xfrm>
              <a:off x="4842624" y="1934663"/>
              <a:ext cx="2119214" cy="492384"/>
            </a:xfrm>
            <a:prstGeom prst="rect">
              <a:avLst/>
            </a:prstGeom>
            <a:ln>
              <a:noFill/>
            </a:ln>
          </p:spPr>
          <p:txBody>
            <a:bodyPr wrap="none" lIns="0" tIns="0" rIns="0" bIns="0" anchor="ctr">
              <a:spAutoFit/>
            </a:bodyPr>
            <a:lstStyle/>
            <a:p>
              <a:pPr algn="ctr" defTabSz="1096292" fontAlgn="base">
                <a:spcAft>
                  <a:spcPct val="0"/>
                </a:spcAft>
              </a:pPr>
              <a:r>
                <a:rPr lang="en-US" sz="1765" dirty="0">
                  <a:ln>
                    <a:solidFill>
                      <a:srgbClr val="FFFFFF">
                        <a:alpha val="0"/>
                      </a:srgbClr>
                    </a:solidFill>
                  </a:ln>
                  <a:solidFill>
                    <a:srgbClr val="FFFFFF"/>
                  </a:solidFill>
                  <a:latin typeface="Segoe Pro Display" panose="020B0502040504020203" pitchFamily="34" charset="0"/>
                </a:rPr>
                <a:t>Microsoft Azure</a:t>
              </a:r>
            </a:p>
            <a:p>
              <a:pPr algn="ctr" defTabSz="1096292" fontAlgn="base">
                <a:spcAft>
                  <a:spcPct val="0"/>
                </a:spcAft>
              </a:pPr>
              <a:r>
                <a:rPr lang="en-US" sz="1371" dirty="0">
                  <a:ln>
                    <a:solidFill>
                      <a:srgbClr val="FFFFFF">
                        <a:alpha val="0"/>
                      </a:srgbClr>
                    </a:solidFill>
                  </a:ln>
                  <a:solidFill>
                    <a:srgbClr val="FFFFFF"/>
                  </a:solidFill>
                  <a:latin typeface="Segoe"/>
                </a:rPr>
                <a:t>Multi-Factor Authentication</a:t>
              </a:r>
            </a:p>
          </p:txBody>
        </p:sp>
      </p:grpSp>
      <p:sp>
        <p:nvSpPr>
          <p:cNvPr id="168" name="Rectangle 167"/>
          <p:cNvSpPr/>
          <p:nvPr>
            <p:custDataLst>
              <p:tags r:id="rId2"/>
            </p:custDataLst>
          </p:nvPr>
        </p:nvSpPr>
        <p:spPr bwMode="auto">
          <a:xfrm>
            <a:off x="9397509" y="3676454"/>
            <a:ext cx="2472600" cy="570263"/>
          </a:xfrm>
          <a:prstGeom prst="rect">
            <a:avLst/>
          </a:prstGeom>
          <a:ln>
            <a:noFill/>
          </a:ln>
        </p:spPr>
        <p:txBody>
          <a:bodyPr vert="horz" wrap="square" lIns="0" tIns="0" rIns="0" bIns="0" rtlCol="0">
            <a:spAutoFit/>
          </a:bodyPr>
          <a:lstStyle/>
          <a:p>
            <a:pPr defTabSz="914192">
              <a:lnSpc>
                <a:spcPct val="90000"/>
              </a:lnSpc>
              <a:spcBef>
                <a:spcPts val="1175"/>
              </a:spcBef>
            </a:pPr>
            <a:r>
              <a:rPr lang="en-US" sz="1372" spc="-29" dirty="0">
                <a:solidFill>
                  <a:srgbClr val="FFFFFF"/>
                </a:solidFill>
              </a:rPr>
              <a:t>2. When the user authenticates, the application or service performs a MFA call</a:t>
            </a:r>
          </a:p>
        </p:txBody>
      </p:sp>
      <p:cxnSp>
        <p:nvCxnSpPr>
          <p:cNvPr id="170" name="Straight Connector 169"/>
          <p:cNvCxnSpPr/>
          <p:nvPr/>
        </p:nvCxnSpPr>
        <p:spPr>
          <a:xfrm flipV="1">
            <a:off x="1468550" y="4993670"/>
            <a:ext cx="1826354" cy="1"/>
          </a:xfrm>
          <a:prstGeom prst="line">
            <a:avLst/>
          </a:prstGeom>
          <a:ln w="25400" cap="rnd" cmpd="sng">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4324673" y="2549820"/>
            <a:ext cx="0" cy="1310214"/>
          </a:xfrm>
          <a:prstGeom prst="line">
            <a:avLst/>
          </a:prstGeom>
          <a:ln w="25400" cap="rnd" cmpd="sng">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Rectangle 173"/>
          <p:cNvSpPr/>
          <p:nvPr>
            <p:custDataLst>
              <p:tags r:id="rId3"/>
            </p:custDataLst>
          </p:nvPr>
        </p:nvSpPr>
        <p:spPr bwMode="auto">
          <a:xfrm>
            <a:off x="9397509" y="4614109"/>
            <a:ext cx="2472600" cy="760350"/>
          </a:xfrm>
          <a:prstGeom prst="rect">
            <a:avLst/>
          </a:prstGeom>
          <a:ln>
            <a:noFill/>
          </a:ln>
        </p:spPr>
        <p:txBody>
          <a:bodyPr vert="horz" wrap="square" lIns="0" tIns="0" rIns="0" bIns="0" rtlCol="0">
            <a:spAutoFit/>
          </a:bodyPr>
          <a:lstStyle/>
          <a:p>
            <a:pPr defTabSz="914192">
              <a:lnSpc>
                <a:spcPct val="90000"/>
              </a:lnSpc>
              <a:spcBef>
                <a:spcPts val="1175"/>
              </a:spcBef>
            </a:pPr>
            <a:r>
              <a:rPr lang="en-US" sz="1372" spc="-29" dirty="0">
                <a:solidFill>
                  <a:srgbClr val="FFFFFF"/>
                </a:solidFill>
              </a:rPr>
              <a:t>3. The user must respond to the challenge, which can be configured as a txt, a phone call or using a mobile app</a:t>
            </a:r>
          </a:p>
        </p:txBody>
      </p:sp>
      <p:cxnSp>
        <p:nvCxnSpPr>
          <p:cNvPr id="79" name="Straight Connector 78"/>
          <p:cNvCxnSpPr/>
          <p:nvPr/>
        </p:nvCxnSpPr>
        <p:spPr>
          <a:xfrm flipV="1">
            <a:off x="1545649" y="5189618"/>
            <a:ext cx="1746927" cy="1"/>
          </a:xfrm>
          <a:prstGeom prst="line">
            <a:avLst/>
          </a:prstGeom>
          <a:ln w="2540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526080" y="2549821"/>
            <a:ext cx="0" cy="1270525"/>
          </a:xfrm>
          <a:prstGeom prst="line">
            <a:avLst/>
          </a:prstGeom>
          <a:ln w="2540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079717" y="2003048"/>
            <a:ext cx="1670758" cy="6613"/>
          </a:xfrm>
          <a:prstGeom prst="line">
            <a:avLst/>
          </a:prstGeom>
          <a:ln w="25400" cap="rnd" cmpd="sng">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custDataLst>
              <p:tags r:id="rId4"/>
            </p:custDataLst>
          </p:nvPr>
        </p:nvSpPr>
        <p:spPr bwMode="auto">
          <a:xfrm>
            <a:off x="9397509" y="5615800"/>
            <a:ext cx="2472599" cy="570263"/>
          </a:xfrm>
          <a:prstGeom prst="rect">
            <a:avLst/>
          </a:prstGeom>
          <a:ln>
            <a:noFill/>
          </a:ln>
        </p:spPr>
        <p:txBody>
          <a:bodyPr vert="horz" wrap="square" lIns="0" tIns="0" rIns="0" bIns="0" rtlCol="0">
            <a:spAutoFit/>
          </a:bodyPr>
          <a:lstStyle/>
          <a:p>
            <a:pPr defTabSz="914192">
              <a:lnSpc>
                <a:spcPct val="90000"/>
              </a:lnSpc>
              <a:spcBef>
                <a:spcPts val="1175"/>
              </a:spcBef>
            </a:pPr>
            <a:r>
              <a:rPr lang="en-US" sz="1372" spc="-29" dirty="0">
                <a:solidFill>
                  <a:srgbClr val="FFFFFF"/>
                </a:solidFill>
              </a:rPr>
              <a:t>4. The response is returned to the app which then allows the user to proceed</a:t>
            </a:r>
          </a:p>
        </p:txBody>
      </p:sp>
      <p:sp>
        <p:nvSpPr>
          <p:cNvPr id="39" name="TextBox 38"/>
          <p:cNvSpPr txBox="1"/>
          <p:nvPr/>
        </p:nvSpPr>
        <p:spPr>
          <a:xfrm>
            <a:off x="523527" y="5543414"/>
            <a:ext cx="713590" cy="506662"/>
          </a:xfrm>
          <a:prstGeom prst="rect">
            <a:avLst/>
          </a:prstGeom>
          <a:noFill/>
        </p:spPr>
        <p:txBody>
          <a:bodyPr wrap="none" lIns="179259" tIns="143407" rIns="179259" bIns="143407" rtlCol="0">
            <a:spAutoFit/>
          </a:bodyPr>
          <a:lstStyle/>
          <a:p>
            <a:pPr defTabSz="914192">
              <a:lnSpc>
                <a:spcPct val="90000"/>
              </a:lnSpc>
            </a:pPr>
            <a:r>
              <a:rPr lang="en-GB" sz="1567" spc="-49" dirty="0">
                <a:solidFill>
                  <a:srgbClr val="FFFFFF"/>
                </a:solidFill>
              </a:rPr>
              <a:t>User</a:t>
            </a:r>
          </a:p>
        </p:txBody>
      </p:sp>
      <p:grpSp>
        <p:nvGrpSpPr>
          <p:cNvPr id="86" name="Group 85"/>
          <p:cNvGrpSpPr/>
          <p:nvPr/>
        </p:nvGrpSpPr>
        <p:grpSpPr>
          <a:xfrm>
            <a:off x="3383180" y="3971159"/>
            <a:ext cx="1980436" cy="2045023"/>
            <a:chOff x="2380116" y="3479191"/>
            <a:chExt cx="1813531" cy="1872675"/>
          </a:xfrm>
        </p:grpSpPr>
        <p:grpSp>
          <p:nvGrpSpPr>
            <p:cNvPr id="87" name="Group 86"/>
            <p:cNvGrpSpPr/>
            <p:nvPr/>
          </p:nvGrpSpPr>
          <p:grpSpPr>
            <a:xfrm>
              <a:off x="2380116" y="3479191"/>
              <a:ext cx="1813531" cy="1872675"/>
              <a:chOff x="2182438" y="2634375"/>
              <a:chExt cx="2203791" cy="2275662"/>
            </a:xfrm>
          </p:grpSpPr>
          <p:grpSp>
            <p:nvGrpSpPr>
              <p:cNvPr id="97" name="Group 96"/>
              <p:cNvGrpSpPr/>
              <p:nvPr/>
            </p:nvGrpSpPr>
            <p:grpSpPr>
              <a:xfrm>
                <a:off x="2182438" y="2634375"/>
                <a:ext cx="2203791" cy="2275662"/>
                <a:chOff x="3826549" y="3851868"/>
                <a:chExt cx="1851909" cy="1912304"/>
              </a:xfrm>
            </p:grpSpPr>
            <p:sp>
              <p:nvSpPr>
                <p:cNvPr id="101" name="Oval 100"/>
                <p:cNvSpPr>
                  <a:spLocks noChangeAspect="1"/>
                </p:cNvSpPr>
                <p:nvPr/>
              </p:nvSpPr>
              <p:spPr bwMode="auto">
                <a:xfrm>
                  <a:off x="3826549" y="3851868"/>
                  <a:ext cx="1851909" cy="1912304"/>
                </a:xfrm>
                <a:prstGeom prst="ellipse">
                  <a:avLst/>
                </a:prstGeom>
                <a:noFill/>
                <a:ln w="57150" cap="flat" cmpd="sng" algn="ctr">
                  <a:solidFill>
                    <a:srgbClr val="FFFFFF"/>
                  </a:solidFill>
                  <a:prstDash val="solid"/>
                  <a:headEnd type="none" w="med" len="med"/>
                  <a:tailEnd type="none" w="med" len="med"/>
                </a:ln>
                <a:effectLst/>
              </p:spPr>
              <p:txBody>
                <a:bodyPr vert="horz" wrap="square" lIns="76146" tIns="38073" rIns="76146" bIns="38073" numCol="1" rtlCol="0" anchor="ctr" anchorCtr="0" compatLnSpc="1">
                  <a:prstTxWarp prst="textNoShape">
                    <a:avLst/>
                  </a:prstTxWarp>
                </a:bodyPr>
                <a:lstStyle/>
                <a:p>
                  <a:pPr algn="ctr" defTabSz="761178" fontAlgn="base">
                    <a:lnSpc>
                      <a:spcPct val="90000"/>
                    </a:lnSpc>
                    <a:spcBef>
                      <a:spcPct val="0"/>
                    </a:spcBef>
                    <a:spcAft>
                      <a:spcPct val="0"/>
                    </a:spcAft>
                    <a:defRPr/>
                  </a:pPr>
                  <a:endParaRPr lang="en-US" sz="1667" kern="0" spc="-42" dirty="0">
                    <a:solidFill>
                      <a:srgbClr val="FFFFFF"/>
                    </a:solidFill>
                  </a:endParaRPr>
                </a:p>
              </p:txBody>
            </p:sp>
            <p:sp>
              <p:nvSpPr>
                <p:cNvPr id="102" name="Rectangle 101"/>
                <p:cNvSpPr/>
                <p:nvPr/>
              </p:nvSpPr>
              <p:spPr>
                <a:xfrm>
                  <a:off x="4174460" y="3900956"/>
                  <a:ext cx="1156086" cy="169084"/>
                </a:xfrm>
                <a:prstGeom prst="rect">
                  <a:avLst/>
                </a:prstGeom>
                <a:ln>
                  <a:noFill/>
                </a:ln>
              </p:spPr>
              <p:txBody>
                <a:bodyPr wrap="square" lIns="0" tIns="0" rIns="0" bIns="0" anchor="ctr">
                  <a:spAutoFit/>
                </a:bodyPr>
                <a:lstStyle/>
                <a:p>
                  <a:pPr algn="ctr" defTabSz="1074673" fontAlgn="base">
                    <a:spcBef>
                      <a:spcPts val="1412"/>
                    </a:spcBef>
                    <a:spcAft>
                      <a:spcPct val="0"/>
                    </a:spcAft>
                  </a:pPr>
                  <a:r>
                    <a:rPr lang="en-US" sz="1175" b="1" spc="-29" dirty="0">
                      <a:solidFill>
                        <a:srgbClr val="FFFFFF"/>
                      </a:solidFill>
                    </a:rPr>
                    <a:t>Devices</a:t>
                  </a:r>
                </a:p>
              </p:txBody>
            </p:sp>
            <p:sp>
              <p:nvSpPr>
                <p:cNvPr id="103" name="Rectangle 102"/>
                <p:cNvSpPr/>
                <p:nvPr/>
              </p:nvSpPr>
              <p:spPr>
                <a:xfrm>
                  <a:off x="4174460" y="5417427"/>
                  <a:ext cx="1156086" cy="169084"/>
                </a:xfrm>
                <a:prstGeom prst="rect">
                  <a:avLst/>
                </a:prstGeom>
                <a:ln>
                  <a:noFill/>
                </a:ln>
              </p:spPr>
              <p:txBody>
                <a:bodyPr wrap="square" lIns="0" tIns="0" rIns="0" bIns="0" anchor="ctr">
                  <a:spAutoFit/>
                </a:bodyPr>
                <a:lstStyle/>
                <a:p>
                  <a:pPr algn="ctr" defTabSz="1074673" fontAlgn="base">
                    <a:spcBef>
                      <a:spcPts val="1412"/>
                    </a:spcBef>
                    <a:spcAft>
                      <a:spcPct val="0"/>
                    </a:spcAft>
                  </a:pPr>
                  <a:r>
                    <a:rPr lang="en-US" sz="1175" b="1" spc="-29" dirty="0">
                      <a:solidFill>
                        <a:srgbClr val="FFFFFF"/>
                      </a:solidFill>
                    </a:rPr>
                    <a:t>Apps &amp; Data</a:t>
                  </a:r>
                </a:p>
              </p:txBody>
            </p:sp>
            <p:sp>
              <p:nvSpPr>
                <p:cNvPr id="104" name="Freeform 89"/>
                <p:cNvSpPr>
                  <a:spLocks noChangeAspect="1" noEditPoints="1"/>
                </p:cNvSpPr>
                <p:nvPr/>
              </p:nvSpPr>
              <p:spPr bwMode="black">
                <a:xfrm>
                  <a:off x="4020117" y="4168356"/>
                  <a:ext cx="746060" cy="480190"/>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8542" tIns="34273" rIns="68542" bIns="34273" numCol="1" anchor="t" anchorCtr="0" compatLnSpc="1">
                  <a:prstTxWarp prst="textNoShape">
                    <a:avLst/>
                  </a:prstTxWarp>
                </a:bodyPr>
                <a:lstStyle/>
                <a:p>
                  <a:pPr defTabSz="913936">
                    <a:defRPr/>
                  </a:pPr>
                  <a:endParaRPr lang="en-US" sz="1272" kern="0" dirty="0">
                    <a:solidFill>
                      <a:srgbClr val="FFFFFF"/>
                    </a:solidFill>
                  </a:endParaRPr>
                </a:p>
              </p:txBody>
            </p:sp>
          </p:grpSp>
          <p:sp>
            <p:nvSpPr>
              <p:cNvPr id="98" name="Freeform 331"/>
              <p:cNvSpPr>
                <a:spLocks noChangeAspect="1" noEditPoints="1"/>
              </p:cNvSpPr>
              <p:nvPr/>
            </p:nvSpPr>
            <p:spPr bwMode="auto">
              <a:xfrm>
                <a:off x="2429822" y="3653081"/>
                <a:ext cx="576799" cy="565706"/>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914049"/>
                <a:endParaRPr lang="en-US">
                  <a:solidFill>
                    <a:srgbClr val="FFFFFF"/>
                  </a:solidFill>
                </a:endParaRPr>
              </a:p>
            </p:txBody>
          </p:sp>
          <p:sp>
            <p:nvSpPr>
              <p:cNvPr id="99" name="Freeform 37"/>
              <p:cNvSpPr>
                <a:spLocks noEditPoints="1"/>
              </p:cNvSpPr>
              <p:nvPr/>
            </p:nvSpPr>
            <p:spPr bwMode="auto">
              <a:xfrm>
                <a:off x="3509327" y="3681008"/>
                <a:ext cx="641021" cy="45696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14049"/>
                <a:endParaRPr lang="en-US">
                  <a:solidFill>
                    <a:srgbClr val="FFFFFF"/>
                  </a:solidFill>
                </a:endParaRPr>
              </a:p>
            </p:txBody>
          </p:sp>
          <p:pic>
            <p:nvPicPr>
              <p:cNvPr id="100" name="Picture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3728" y="2908846"/>
                <a:ext cx="375992" cy="694993"/>
              </a:xfrm>
              <a:prstGeom prst="rect">
                <a:avLst/>
              </a:prstGeom>
            </p:spPr>
          </p:pic>
        </p:grpSp>
        <p:grpSp>
          <p:nvGrpSpPr>
            <p:cNvPr id="88" name="Group 4"/>
            <p:cNvGrpSpPr>
              <a:grpSpLocks noChangeAspect="1"/>
            </p:cNvGrpSpPr>
            <p:nvPr/>
          </p:nvGrpSpPr>
          <p:grpSpPr bwMode="auto">
            <a:xfrm>
              <a:off x="3077589" y="4377427"/>
              <a:ext cx="346855" cy="550819"/>
              <a:chOff x="1920" y="2327"/>
              <a:chExt cx="301" cy="478"/>
            </a:xfrm>
            <a:solidFill>
              <a:srgbClr val="FFFFFF"/>
            </a:solidFill>
          </p:grpSpPr>
          <p:sp>
            <p:nvSpPr>
              <p:cNvPr id="89" name="Freeform 7"/>
              <p:cNvSpPr>
                <a:spLocks noEditPoints="1"/>
              </p:cNvSpPr>
              <p:nvPr/>
            </p:nvSpPr>
            <p:spPr bwMode="auto">
              <a:xfrm>
                <a:off x="1920" y="2327"/>
                <a:ext cx="301" cy="478"/>
              </a:xfrm>
              <a:custGeom>
                <a:avLst/>
                <a:gdLst>
                  <a:gd name="T0" fmla="*/ 798 w 2111"/>
                  <a:gd name="T1" fmla="*/ 615 h 3345"/>
                  <a:gd name="T2" fmla="*/ 796 w 2111"/>
                  <a:gd name="T3" fmla="*/ 650 h 3345"/>
                  <a:gd name="T4" fmla="*/ 781 w 2111"/>
                  <a:gd name="T5" fmla="*/ 705 h 3345"/>
                  <a:gd name="T6" fmla="*/ 740 w 2111"/>
                  <a:gd name="T7" fmla="*/ 754 h 3345"/>
                  <a:gd name="T8" fmla="*/ 681 w 2111"/>
                  <a:gd name="T9" fmla="*/ 776 h 3345"/>
                  <a:gd name="T10" fmla="*/ 622 w 2111"/>
                  <a:gd name="T11" fmla="*/ 785 h 3345"/>
                  <a:gd name="T12" fmla="*/ 594 w 2111"/>
                  <a:gd name="T13" fmla="*/ 787 h 3345"/>
                  <a:gd name="T14" fmla="*/ 592 w 2111"/>
                  <a:gd name="T15" fmla="*/ 787 h 3345"/>
                  <a:gd name="T16" fmla="*/ 547 w 2111"/>
                  <a:gd name="T17" fmla="*/ 787 h 3345"/>
                  <a:gd name="T18" fmla="*/ 483 w 2111"/>
                  <a:gd name="T19" fmla="*/ 787 h 3345"/>
                  <a:gd name="T20" fmla="*/ 219 w 2111"/>
                  <a:gd name="T21" fmla="*/ 787 h 3345"/>
                  <a:gd name="T22" fmla="*/ 153 w 2111"/>
                  <a:gd name="T23" fmla="*/ 788 h 3345"/>
                  <a:gd name="T24" fmla="*/ 153 w 2111"/>
                  <a:gd name="T25" fmla="*/ 791 h 3345"/>
                  <a:gd name="T26" fmla="*/ 153 w 2111"/>
                  <a:gd name="T27" fmla="*/ 804 h 3345"/>
                  <a:gd name="T28" fmla="*/ 153 w 2111"/>
                  <a:gd name="T29" fmla="*/ 830 h 3345"/>
                  <a:gd name="T30" fmla="*/ 153 w 2111"/>
                  <a:gd name="T31" fmla="*/ 946 h 3345"/>
                  <a:gd name="T32" fmla="*/ 153 w 2111"/>
                  <a:gd name="T33" fmla="*/ 1045 h 3345"/>
                  <a:gd name="T34" fmla="*/ 153 w 2111"/>
                  <a:gd name="T35" fmla="*/ 1292 h 3345"/>
                  <a:gd name="T36" fmla="*/ 153 w 2111"/>
                  <a:gd name="T37" fmla="*/ 1496 h 3345"/>
                  <a:gd name="T38" fmla="*/ 153 w 2111"/>
                  <a:gd name="T39" fmla="*/ 1749 h 3345"/>
                  <a:gd name="T40" fmla="*/ 153 w 2111"/>
                  <a:gd name="T41" fmla="*/ 2055 h 3345"/>
                  <a:gd name="T42" fmla="*/ 153 w 2111"/>
                  <a:gd name="T43" fmla="*/ 2421 h 3345"/>
                  <a:gd name="T44" fmla="*/ 153 w 2111"/>
                  <a:gd name="T45" fmla="*/ 2852 h 3345"/>
                  <a:gd name="T46" fmla="*/ 163 w 2111"/>
                  <a:gd name="T47" fmla="*/ 3075 h 3345"/>
                  <a:gd name="T48" fmla="*/ 213 w 2111"/>
                  <a:gd name="T49" fmla="*/ 3150 h 3345"/>
                  <a:gd name="T50" fmla="*/ 292 w 2111"/>
                  <a:gd name="T51" fmla="*/ 3190 h 3345"/>
                  <a:gd name="T52" fmla="*/ 1959 w 2111"/>
                  <a:gd name="T53" fmla="*/ 3193 h 3345"/>
                  <a:gd name="T54" fmla="*/ 1959 w 2111"/>
                  <a:gd name="T55" fmla="*/ 3189 h 3345"/>
                  <a:gd name="T56" fmla="*/ 1959 w 2111"/>
                  <a:gd name="T57" fmla="*/ 3113 h 3345"/>
                  <a:gd name="T58" fmla="*/ 1959 w 2111"/>
                  <a:gd name="T59" fmla="*/ 3023 h 3345"/>
                  <a:gd name="T60" fmla="*/ 1959 w 2111"/>
                  <a:gd name="T61" fmla="*/ 2618 h 3345"/>
                  <a:gd name="T62" fmla="*/ 1959 w 2111"/>
                  <a:gd name="T63" fmla="*/ 2237 h 3345"/>
                  <a:gd name="T64" fmla="*/ 1959 w 2111"/>
                  <a:gd name="T65" fmla="*/ 1942 h 3345"/>
                  <a:gd name="T66" fmla="*/ 1959 w 2111"/>
                  <a:gd name="T67" fmla="*/ 1591 h 3345"/>
                  <a:gd name="T68" fmla="*/ 1959 w 2111"/>
                  <a:gd name="T69" fmla="*/ 1181 h 3345"/>
                  <a:gd name="T70" fmla="*/ 1959 w 2111"/>
                  <a:gd name="T71" fmla="*/ 707 h 3345"/>
                  <a:gd name="T72" fmla="*/ 1948 w 2111"/>
                  <a:gd name="T73" fmla="*/ 288 h 3345"/>
                  <a:gd name="T74" fmla="*/ 1899 w 2111"/>
                  <a:gd name="T75" fmla="*/ 213 h 3345"/>
                  <a:gd name="T76" fmla="*/ 1820 w 2111"/>
                  <a:gd name="T77" fmla="*/ 173 h 3345"/>
                  <a:gd name="T78" fmla="*/ 716 w 2111"/>
                  <a:gd name="T79" fmla="*/ 0 h 3345"/>
                  <a:gd name="T80" fmla="*/ 1913 w 2111"/>
                  <a:gd name="T81" fmla="*/ 9 h 3345"/>
                  <a:gd name="T82" fmla="*/ 2000 w 2111"/>
                  <a:gd name="T83" fmla="*/ 52 h 3345"/>
                  <a:gd name="T84" fmla="*/ 2070 w 2111"/>
                  <a:gd name="T85" fmla="*/ 127 h 3345"/>
                  <a:gd name="T86" fmla="*/ 2108 w 2111"/>
                  <a:gd name="T87" fmla="*/ 227 h 3345"/>
                  <a:gd name="T88" fmla="*/ 2111 w 2111"/>
                  <a:gd name="T89" fmla="*/ 308 h 3345"/>
                  <a:gd name="T90" fmla="*/ 2111 w 2111"/>
                  <a:gd name="T91" fmla="*/ 813 h 3345"/>
                  <a:gd name="T92" fmla="*/ 2111 w 2111"/>
                  <a:gd name="T93" fmla="*/ 1811 h 3345"/>
                  <a:gd name="T94" fmla="*/ 2111 w 2111"/>
                  <a:gd name="T95" fmla="*/ 3205 h 3345"/>
                  <a:gd name="T96" fmla="*/ 2108 w 2111"/>
                  <a:gd name="T97" fmla="*/ 3228 h 3345"/>
                  <a:gd name="T98" fmla="*/ 2096 w 2111"/>
                  <a:gd name="T99" fmla="*/ 3267 h 3345"/>
                  <a:gd name="T100" fmla="*/ 2066 w 2111"/>
                  <a:gd name="T101" fmla="*/ 3308 h 3345"/>
                  <a:gd name="T102" fmla="*/ 2012 w 2111"/>
                  <a:gd name="T103" fmla="*/ 3338 h 3345"/>
                  <a:gd name="T104" fmla="*/ 247 w 2111"/>
                  <a:gd name="T105" fmla="*/ 3345 h 3345"/>
                  <a:gd name="T106" fmla="*/ 160 w 2111"/>
                  <a:gd name="T107" fmla="*/ 3327 h 3345"/>
                  <a:gd name="T108" fmla="*/ 81 w 2111"/>
                  <a:gd name="T109" fmla="*/ 3274 h 3345"/>
                  <a:gd name="T110" fmla="*/ 22 w 2111"/>
                  <a:gd name="T111" fmla="*/ 3192 h 3345"/>
                  <a:gd name="T112" fmla="*/ 0 w 2111"/>
                  <a:gd name="T113" fmla="*/ 3083 h 3345"/>
                  <a:gd name="T114" fmla="*/ 167 w 2111"/>
                  <a:gd name="T115" fmla="*/ 534 h 3345"/>
                  <a:gd name="T116" fmla="*/ 396 w 2111"/>
                  <a:gd name="T117" fmla="*/ 314 h 3345"/>
                  <a:gd name="T118" fmla="*/ 598 w 2111"/>
                  <a:gd name="T119" fmla="*/ 116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11" h="3345">
                    <a:moveTo>
                      <a:pt x="798" y="170"/>
                    </a:moveTo>
                    <a:lnTo>
                      <a:pt x="798" y="613"/>
                    </a:lnTo>
                    <a:lnTo>
                      <a:pt x="798" y="615"/>
                    </a:lnTo>
                    <a:lnTo>
                      <a:pt x="798" y="624"/>
                    </a:lnTo>
                    <a:lnTo>
                      <a:pt x="797" y="636"/>
                    </a:lnTo>
                    <a:lnTo>
                      <a:pt x="796" y="650"/>
                    </a:lnTo>
                    <a:lnTo>
                      <a:pt x="793" y="667"/>
                    </a:lnTo>
                    <a:lnTo>
                      <a:pt x="788" y="686"/>
                    </a:lnTo>
                    <a:lnTo>
                      <a:pt x="781" y="705"/>
                    </a:lnTo>
                    <a:lnTo>
                      <a:pt x="771" y="723"/>
                    </a:lnTo>
                    <a:lnTo>
                      <a:pt x="757" y="740"/>
                    </a:lnTo>
                    <a:lnTo>
                      <a:pt x="740" y="754"/>
                    </a:lnTo>
                    <a:lnTo>
                      <a:pt x="723" y="764"/>
                    </a:lnTo>
                    <a:lnTo>
                      <a:pt x="703" y="771"/>
                    </a:lnTo>
                    <a:lnTo>
                      <a:pt x="681" y="776"/>
                    </a:lnTo>
                    <a:lnTo>
                      <a:pt x="660" y="780"/>
                    </a:lnTo>
                    <a:lnTo>
                      <a:pt x="639" y="783"/>
                    </a:lnTo>
                    <a:lnTo>
                      <a:pt x="622" y="785"/>
                    </a:lnTo>
                    <a:lnTo>
                      <a:pt x="607" y="787"/>
                    </a:lnTo>
                    <a:lnTo>
                      <a:pt x="597" y="787"/>
                    </a:lnTo>
                    <a:lnTo>
                      <a:pt x="594" y="787"/>
                    </a:lnTo>
                    <a:lnTo>
                      <a:pt x="594" y="787"/>
                    </a:lnTo>
                    <a:lnTo>
                      <a:pt x="593" y="787"/>
                    </a:lnTo>
                    <a:lnTo>
                      <a:pt x="592" y="787"/>
                    </a:lnTo>
                    <a:lnTo>
                      <a:pt x="590" y="787"/>
                    </a:lnTo>
                    <a:lnTo>
                      <a:pt x="586" y="787"/>
                    </a:lnTo>
                    <a:lnTo>
                      <a:pt x="547" y="787"/>
                    </a:lnTo>
                    <a:lnTo>
                      <a:pt x="529" y="787"/>
                    </a:lnTo>
                    <a:lnTo>
                      <a:pt x="508" y="787"/>
                    </a:lnTo>
                    <a:lnTo>
                      <a:pt x="483" y="787"/>
                    </a:lnTo>
                    <a:lnTo>
                      <a:pt x="452" y="787"/>
                    </a:lnTo>
                    <a:lnTo>
                      <a:pt x="278" y="787"/>
                    </a:lnTo>
                    <a:lnTo>
                      <a:pt x="219" y="787"/>
                    </a:lnTo>
                    <a:lnTo>
                      <a:pt x="153" y="787"/>
                    </a:lnTo>
                    <a:lnTo>
                      <a:pt x="153" y="787"/>
                    </a:lnTo>
                    <a:lnTo>
                      <a:pt x="153" y="788"/>
                    </a:lnTo>
                    <a:lnTo>
                      <a:pt x="153" y="788"/>
                    </a:lnTo>
                    <a:lnTo>
                      <a:pt x="153" y="789"/>
                    </a:lnTo>
                    <a:lnTo>
                      <a:pt x="153" y="791"/>
                    </a:lnTo>
                    <a:lnTo>
                      <a:pt x="153" y="794"/>
                    </a:lnTo>
                    <a:lnTo>
                      <a:pt x="153" y="798"/>
                    </a:lnTo>
                    <a:lnTo>
                      <a:pt x="153" y="804"/>
                    </a:lnTo>
                    <a:lnTo>
                      <a:pt x="153" y="811"/>
                    </a:lnTo>
                    <a:lnTo>
                      <a:pt x="153" y="819"/>
                    </a:lnTo>
                    <a:lnTo>
                      <a:pt x="153" y="830"/>
                    </a:lnTo>
                    <a:lnTo>
                      <a:pt x="153" y="896"/>
                    </a:lnTo>
                    <a:lnTo>
                      <a:pt x="153" y="920"/>
                    </a:lnTo>
                    <a:lnTo>
                      <a:pt x="153" y="946"/>
                    </a:lnTo>
                    <a:lnTo>
                      <a:pt x="153" y="975"/>
                    </a:lnTo>
                    <a:lnTo>
                      <a:pt x="153" y="1009"/>
                    </a:lnTo>
                    <a:lnTo>
                      <a:pt x="153" y="1045"/>
                    </a:lnTo>
                    <a:lnTo>
                      <a:pt x="153" y="1180"/>
                    </a:lnTo>
                    <a:lnTo>
                      <a:pt x="153" y="1233"/>
                    </a:lnTo>
                    <a:lnTo>
                      <a:pt x="153" y="1292"/>
                    </a:lnTo>
                    <a:lnTo>
                      <a:pt x="153" y="1355"/>
                    </a:lnTo>
                    <a:lnTo>
                      <a:pt x="153" y="1423"/>
                    </a:lnTo>
                    <a:lnTo>
                      <a:pt x="153" y="1496"/>
                    </a:lnTo>
                    <a:lnTo>
                      <a:pt x="153" y="1575"/>
                    </a:lnTo>
                    <a:lnTo>
                      <a:pt x="153" y="1659"/>
                    </a:lnTo>
                    <a:lnTo>
                      <a:pt x="153" y="1749"/>
                    </a:lnTo>
                    <a:lnTo>
                      <a:pt x="153" y="1844"/>
                    </a:lnTo>
                    <a:lnTo>
                      <a:pt x="153" y="1947"/>
                    </a:lnTo>
                    <a:lnTo>
                      <a:pt x="153" y="2055"/>
                    </a:lnTo>
                    <a:lnTo>
                      <a:pt x="153" y="2171"/>
                    </a:lnTo>
                    <a:lnTo>
                      <a:pt x="153" y="2293"/>
                    </a:lnTo>
                    <a:lnTo>
                      <a:pt x="153" y="2421"/>
                    </a:lnTo>
                    <a:lnTo>
                      <a:pt x="153" y="2558"/>
                    </a:lnTo>
                    <a:lnTo>
                      <a:pt x="153" y="2701"/>
                    </a:lnTo>
                    <a:lnTo>
                      <a:pt x="153" y="2852"/>
                    </a:lnTo>
                    <a:lnTo>
                      <a:pt x="153" y="3011"/>
                    </a:lnTo>
                    <a:lnTo>
                      <a:pt x="155" y="3044"/>
                    </a:lnTo>
                    <a:lnTo>
                      <a:pt x="163" y="3075"/>
                    </a:lnTo>
                    <a:lnTo>
                      <a:pt x="175" y="3104"/>
                    </a:lnTo>
                    <a:lnTo>
                      <a:pt x="193" y="3129"/>
                    </a:lnTo>
                    <a:lnTo>
                      <a:pt x="213" y="3150"/>
                    </a:lnTo>
                    <a:lnTo>
                      <a:pt x="236" y="3169"/>
                    </a:lnTo>
                    <a:lnTo>
                      <a:pt x="263" y="3182"/>
                    </a:lnTo>
                    <a:lnTo>
                      <a:pt x="292" y="3190"/>
                    </a:lnTo>
                    <a:lnTo>
                      <a:pt x="322" y="3193"/>
                    </a:lnTo>
                    <a:lnTo>
                      <a:pt x="1959" y="3193"/>
                    </a:lnTo>
                    <a:lnTo>
                      <a:pt x="1959" y="3193"/>
                    </a:lnTo>
                    <a:lnTo>
                      <a:pt x="1959" y="3192"/>
                    </a:lnTo>
                    <a:lnTo>
                      <a:pt x="1959" y="3191"/>
                    </a:lnTo>
                    <a:lnTo>
                      <a:pt x="1959" y="3189"/>
                    </a:lnTo>
                    <a:lnTo>
                      <a:pt x="1959" y="3142"/>
                    </a:lnTo>
                    <a:lnTo>
                      <a:pt x="1959" y="3129"/>
                    </a:lnTo>
                    <a:lnTo>
                      <a:pt x="1959" y="3113"/>
                    </a:lnTo>
                    <a:lnTo>
                      <a:pt x="1959" y="3073"/>
                    </a:lnTo>
                    <a:lnTo>
                      <a:pt x="1959" y="3049"/>
                    </a:lnTo>
                    <a:lnTo>
                      <a:pt x="1959" y="3023"/>
                    </a:lnTo>
                    <a:lnTo>
                      <a:pt x="1959" y="2737"/>
                    </a:lnTo>
                    <a:lnTo>
                      <a:pt x="1959" y="2680"/>
                    </a:lnTo>
                    <a:lnTo>
                      <a:pt x="1959" y="2618"/>
                    </a:lnTo>
                    <a:lnTo>
                      <a:pt x="1959" y="2552"/>
                    </a:lnTo>
                    <a:lnTo>
                      <a:pt x="1959" y="2323"/>
                    </a:lnTo>
                    <a:lnTo>
                      <a:pt x="1959" y="2237"/>
                    </a:lnTo>
                    <a:lnTo>
                      <a:pt x="1959" y="2143"/>
                    </a:lnTo>
                    <a:lnTo>
                      <a:pt x="1959" y="2045"/>
                    </a:lnTo>
                    <a:lnTo>
                      <a:pt x="1959" y="1942"/>
                    </a:lnTo>
                    <a:lnTo>
                      <a:pt x="1959" y="1831"/>
                    </a:lnTo>
                    <a:lnTo>
                      <a:pt x="1959" y="1715"/>
                    </a:lnTo>
                    <a:lnTo>
                      <a:pt x="1959" y="1591"/>
                    </a:lnTo>
                    <a:lnTo>
                      <a:pt x="1959" y="1461"/>
                    </a:lnTo>
                    <a:lnTo>
                      <a:pt x="1959" y="1325"/>
                    </a:lnTo>
                    <a:lnTo>
                      <a:pt x="1959" y="1181"/>
                    </a:lnTo>
                    <a:lnTo>
                      <a:pt x="1959" y="1030"/>
                    </a:lnTo>
                    <a:lnTo>
                      <a:pt x="1959" y="872"/>
                    </a:lnTo>
                    <a:lnTo>
                      <a:pt x="1959" y="707"/>
                    </a:lnTo>
                    <a:lnTo>
                      <a:pt x="1959" y="352"/>
                    </a:lnTo>
                    <a:lnTo>
                      <a:pt x="1956" y="319"/>
                    </a:lnTo>
                    <a:lnTo>
                      <a:pt x="1948" y="288"/>
                    </a:lnTo>
                    <a:lnTo>
                      <a:pt x="1936" y="260"/>
                    </a:lnTo>
                    <a:lnTo>
                      <a:pt x="1919" y="234"/>
                    </a:lnTo>
                    <a:lnTo>
                      <a:pt x="1899" y="213"/>
                    </a:lnTo>
                    <a:lnTo>
                      <a:pt x="1875" y="195"/>
                    </a:lnTo>
                    <a:lnTo>
                      <a:pt x="1848" y="182"/>
                    </a:lnTo>
                    <a:lnTo>
                      <a:pt x="1820" y="173"/>
                    </a:lnTo>
                    <a:lnTo>
                      <a:pt x="1789" y="170"/>
                    </a:lnTo>
                    <a:lnTo>
                      <a:pt x="798" y="170"/>
                    </a:lnTo>
                    <a:close/>
                    <a:moveTo>
                      <a:pt x="716" y="0"/>
                    </a:moveTo>
                    <a:lnTo>
                      <a:pt x="1853" y="0"/>
                    </a:lnTo>
                    <a:lnTo>
                      <a:pt x="1883" y="2"/>
                    </a:lnTo>
                    <a:lnTo>
                      <a:pt x="1913" y="9"/>
                    </a:lnTo>
                    <a:lnTo>
                      <a:pt x="1944" y="19"/>
                    </a:lnTo>
                    <a:lnTo>
                      <a:pt x="1973" y="34"/>
                    </a:lnTo>
                    <a:lnTo>
                      <a:pt x="2000" y="52"/>
                    </a:lnTo>
                    <a:lnTo>
                      <a:pt x="2027" y="74"/>
                    </a:lnTo>
                    <a:lnTo>
                      <a:pt x="2050" y="98"/>
                    </a:lnTo>
                    <a:lnTo>
                      <a:pt x="2070" y="127"/>
                    </a:lnTo>
                    <a:lnTo>
                      <a:pt x="2088" y="157"/>
                    </a:lnTo>
                    <a:lnTo>
                      <a:pt x="2100" y="191"/>
                    </a:lnTo>
                    <a:lnTo>
                      <a:pt x="2108" y="227"/>
                    </a:lnTo>
                    <a:lnTo>
                      <a:pt x="2111" y="265"/>
                    </a:lnTo>
                    <a:lnTo>
                      <a:pt x="2111" y="298"/>
                    </a:lnTo>
                    <a:lnTo>
                      <a:pt x="2111" y="308"/>
                    </a:lnTo>
                    <a:lnTo>
                      <a:pt x="2111" y="321"/>
                    </a:lnTo>
                    <a:lnTo>
                      <a:pt x="2111" y="753"/>
                    </a:lnTo>
                    <a:lnTo>
                      <a:pt x="2111" y="813"/>
                    </a:lnTo>
                    <a:lnTo>
                      <a:pt x="2111" y="877"/>
                    </a:lnTo>
                    <a:lnTo>
                      <a:pt x="2111" y="1691"/>
                    </a:lnTo>
                    <a:lnTo>
                      <a:pt x="2111" y="1811"/>
                    </a:lnTo>
                    <a:lnTo>
                      <a:pt x="2111" y="1938"/>
                    </a:lnTo>
                    <a:lnTo>
                      <a:pt x="2111" y="3203"/>
                    </a:lnTo>
                    <a:lnTo>
                      <a:pt x="2111" y="3205"/>
                    </a:lnTo>
                    <a:lnTo>
                      <a:pt x="2111" y="3210"/>
                    </a:lnTo>
                    <a:lnTo>
                      <a:pt x="2110" y="3218"/>
                    </a:lnTo>
                    <a:lnTo>
                      <a:pt x="2108" y="3228"/>
                    </a:lnTo>
                    <a:lnTo>
                      <a:pt x="2106" y="3240"/>
                    </a:lnTo>
                    <a:lnTo>
                      <a:pt x="2102" y="3253"/>
                    </a:lnTo>
                    <a:lnTo>
                      <a:pt x="2096" y="3267"/>
                    </a:lnTo>
                    <a:lnTo>
                      <a:pt x="2088" y="3281"/>
                    </a:lnTo>
                    <a:lnTo>
                      <a:pt x="2078" y="3295"/>
                    </a:lnTo>
                    <a:lnTo>
                      <a:pt x="2066" y="3308"/>
                    </a:lnTo>
                    <a:lnTo>
                      <a:pt x="2051" y="3320"/>
                    </a:lnTo>
                    <a:lnTo>
                      <a:pt x="2033" y="3330"/>
                    </a:lnTo>
                    <a:lnTo>
                      <a:pt x="2012" y="3338"/>
                    </a:lnTo>
                    <a:lnTo>
                      <a:pt x="1987" y="3343"/>
                    </a:lnTo>
                    <a:lnTo>
                      <a:pt x="1959" y="3345"/>
                    </a:lnTo>
                    <a:lnTo>
                      <a:pt x="247" y="3345"/>
                    </a:lnTo>
                    <a:lnTo>
                      <a:pt x="219" y="3343"/>
                    </a:lnTo>
                    <a:lnTo>
                      <a:pt x="190" y="3337"/>
                    </a:lnTo>
                    <a:lnTo>
                      <a:pt x="160" y="3327"/>
                    </a:lnTo>
                    <a:lnTo>
                      <a:pt x="132" y="3313"/>
                    </a:lnTo>
                    <a:lnTo>
                      <a:pt x="105" y="3295"/>
                    </a:lnTo>
                    <a:lnTo>
                      <a:pt x="81" y="3274"/>
                    </a:lnTo>
                    <a:lnTo>
                      <a:pt x="58" y="3250"/>
                    </a:lnTo>
                    <a:lnTo>
                      <a:pt x="39" y="3222"/>
                    </a:lnTo>
                    <a:lnTo>
                      <a:pt x="22" y="3192"/>
                    </a:lnTo>
                    <a:lnTo>
                      <a:pt x="10" y="3158"/>
                    </a:lnTo>
                    <a:lnTo>
                      <a:pt x="3" y="3123"/>
                    </a:lnTo>
                    <a:lnTo>
                      <a:pt x="0" y="3083"/>
                    </a:lnTo>
                    <a:lnTo>
                      <a:pt x="0" y="685"/>
                    </a:lnTo>
                    <a:lnTo>
                      <a:pt x="85" y="609"/>
                    </a:lnTo>
                    <a:lnTo>
                      <a:pt x="167" y="534"/>
                    </a:lnTo>
                    <a:lnTo>
                      <a:pt x="246" y="459"/>
                    </a:lnTo>
                    <a:lnTo>
                      <a:pt x="323" y="385"/>
                    </a:lnTo>
                    <a:lnTo>
                      <a:pt x="396" y="314"/>
                    </a:lnTo>
                    <a:lnTo>
                      <a:pt x="466" y="245"/>
                    </a:lnTo>
                    <a:lnTo>
                      <a:pt x="533" y="178"/>
                    </a:lnTo>
                    <a:lnTo>
                      <a:pt x="598" y="116"/>
                    </a:lnTo>
                    <a:lnTo>
                      <a:pt x="659" y="56"/>
                    </a:lnTo>
                    <a:lnTo>
                      <a:pt x="716"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sp>
            <p:nvSpPr>
              <p:cNvPr id="90" name="Freeform 8"/>
              <p:cNvSpPr>
                <a:spLocks/>
              </p:cNvSpPr>
              <p:nvPr/>
            </p:nvSpPr>
            <p:spPr bwMode="auto">
              <a:xfrm>
                <a:off x="2065" y="2466"/>
                <a:ext cx="84" cy="24"/>
              </a:xfrm>
              <a:custGeom>
                <a:avLst/>
                <a:gdLst>
                  <a:gd name="T0" fmla="*/ 75 w 590"/>
                  <a:gd name="T1" fmla="*/ 0 h 165"/>
                  <a:gd name="T2" fmla="*/ 75 w 590"/>
                  <a:gd name="T3" fmla="*/ 0 h 165"/>
                  <a:gd name="T4" fmla="*/ 77 w 590"/>
                  <a:gd name="T5" fmla="*/ 0 h 165"/>
                  <a:gd name="T6" fmla="*/ 80 w 590"/>
                  <a:gd name="T7" fmla="*/ 0 h 165"/>
                  <a:gd name="T8" fmla="*/ 84 w 590"/>
                  <a:gd name="T9" fmla="*/ 0 h 165"/>
                  <a:gd name="T10" fmla="*/ 91 w 590"/>
                  <a:gd name="T11" fmla="*/ 0 h 165"/>
                  <a:gd name="T12" fmla="*/ 130 w 590"/>
                  <a:gd name="T13" fmla="*/ 0 h 165"/>
                  <a:gd name="T14" fmla="*/ 150 w 590"/>
                  <a:gd name="T15" fmla="*/ 0 h 165"/>
                  <a:gd name="T16" fmla="*/ 174 w 590"/>
                  <a:gd name="T17" fmla="*/ 0 h 165"/>
                  <a:gd name="T18" fmla="*/ 204 w 590"/>
                  <a:gd name="T19" fmla="*/ 0 h 165"/>
                  <a:gd name="T20" fmla="*/ 239 w 590"/>
                  <a:gd name="T21" fmla="*/ 0 h 165"/>
                  <a:gd name="T22" fmla="*/ 281 w 590"/>
                  <a:gd name="T23" fmla="*/ 0 h 165"/>
                  <a:gd name="T24" fmla="*/ 327 w 590"/>
                  <a:gd name="T25" fmla="*/ 0 h 165"/>
                  <a:gd name="T26" fmla="*/ 381 w 590"/>
                  <a:gd name="T27" fmla="*/ 0 h 165"/>
                  <a:gd name="T28" fmla="*/ 443 w 590"/>
                  <a:gd name="T29" fmla="*/ 0 h 165"/>
                  <a:gd name="T30" fmla="*/ 512 w 590"/>
                  <a:gd name="T31" fmla="*/ 0 h 165"/>
                  <a:gd name="T32" fmla="*/ 533 w 590"/>
                  <a:gd name="T33" fmla="*/ 3 h 165"/>
                  <a:gd name="T34" fmla="*/ 551 w 590"/>
                  <a:gd name="T35" fmla="*/ 12 h 165"/>
                  <a:gd name="T36" fmla="*/ 568 w 590"/>
                  <a:gd name="T37" fmla="*/ 25 h 165"/>
                  <a:gd name="T38" fmla="*/ 580 w 590"/>
                  <a:gd name="T39" fmla="*/ 41 h 165"/>
                  <a:gd name="T40" fmla="*/ 587 w 590"/>
                  <a:gd name="T41" fmla="*/ 61 h 165"/>
                  <a:gd name="T42" fmla="*/ 590 w 590"/>
                  <a:gd name="T43" fmla="*/ 85 h 165"/>
                  <a:gd name="T44" fmla="*/ 587 w 590"/>
                  <a:gd name="T45" fmla="*/ 106 h 165"/>
                  <a:gd name="T46" fmla="*/ 580 w 590"/>
                  <a:gd name="T47" fmla="*/ 124 h 165"/>
                  <a:gd name="T48" fmla="*/ 568 w 590"/>
                  <a:gd name="T49" fmla="*/ 141 h 165"/>
                  <a:gd name="T50" fmla="*/ 551 w 590"/>
                  <a:gd name="T51" fmla="*/ 154 h 165"/>
                  <a:gd name="T52" fmla="*/ 533 w 590"/>
                  <a:gd name="T53" fmla="*/ 162 h 165"/>
                  <a:gd name="T54" fmla="*/ 512 w 590"/>
                  <a:gd name="T55" fmla="*/ 165 h 165"/>
                  <a:gd name="T56" fmla="*/ 512 w 590"/>
                  <a:gd name="T57" fmla="*/ 165 h 165"/>
                  <a:gd name="T58" fmla="*/ 511 w 590"/>
                  <a:gd name="T59" fmla="*/ 165 h 165"/>
                  <a:gd name="T60" fmla="*/ 510 w 590"/>
                  <a:gd name="T61" fmla="*/ 165 h 165"/>
                  <a:gd name="T62" fmla="*/ 507 w 590"/>
                  <a:gd name="T63" fmla="*/ 165 h 165"/>
                  <a:gd name="T64" fmla="*/ 502 w 590"/>
                  <a:gd name="T65" fmla="*/ 165 h 165"/>
                  <a:gd name="T66" fmla="*/ 496 w 590"/>
                  <a:gd name="T67" fmla="*/ 165 h 165"/>
                  <a:gd name="T68" fmla="*/ 382 w 590"/>
                  <a:gd name="T69" fmla="*/ 165 h 165"/>
                  <a:gd name="T70" fmla="*/ 347 w 590"/>
                  <a:gd name="T71" fmla="*/ 165 h 165"/>
                  <a:gd name="T72" fmla="*/ 306 w 590"/>
                  <a:gd name="T73" fmla="*/ 165 h 165"/>
                  <a:gd name="T74" fmla="*/ 205 w 590"/>
                  <a:gd name="T75" fmla="*/ 165 h 165"/>
                  <a:gd name="T76" fmla="*/ 144 w 590"/>
                  <a:gd name="T77" fmla="*/ 165 h 165"/>
                  <a:gd name="T78" fmla="*/ 75 w 590"/>
                  <a:gd name="T79" fmla="*/ 165 h 165"/>
                  <a:gd name="T80" fmla="*/ 55 w 590"/>
                  <a:gd name="T81" fmla="*/ 162 h 165"/>
                  <a:gd name="T82" fmla="*/ 37 w 590"/>
                  <a:gd name="T83" fmla="*/ 154 h 165"/>
                  <a:gd name="T84" fmla="*/ 22 w 590"/>
                  <a:gd name="T85" fmla="*/ 141 h 165"/>
                  <a:gd name="T86" fmla="*/ 10 w 590"/>
                  <a:gd name="T87" fmla="*/ 124 h 165"/>
                  <a:gd name="T88" fmla="*/ 2 w 590"/>
                  <a:gd name="T89" fmla="*/ 106 h 165"/>
                  <a:gd name="T90" fmla="*/ 0 w 590"/>
                  <a:gd name="T91" fmla="*/ 85 h 165"/>
                  <a:gd name="T92" fmla="*/ 2 w 590"/>
                  <a:gd name="T93" fmla="*/ 61 h 165"/>
                  <a:gd name="T94" fmla="*/ 10 w 590"/>
                  <a:gd name="T95" fmla="*/ 41 h 165"/>
                  <a:gd name="T96" fmla="*/ 22 w 590"/>
                  <a:gd name="T97" fmla="*/ 25 h 165"/>
                  <a:gd name="T98" fmla="*/ 37 w 590"/>
                  <a:gd name="T99" fmla="*/ 12 h 165"/>
                  <a:gd name="T100" fmla="*/ 55 w 590"/>
                  <a:gd name="T101" fmla="*/ 3 h 165"/>
                  <a:gd name="T102" fmla="*/ 75 w 590"/>
                  <a:gd name="T103" fmla="*/ 0 h 165"/>
                  <a:gd name="T104" fmla="*/ 75 w 590"/>
                  <a:gd name="T10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0" h="165">
                    <a:moveTo>
                      <a:pt x="75" y="0"/>
                    </a:moveTo>
                    <a:lnTo>
                      <a:pt x="75" y="0"/>
                    </a:lnTo>
                    <a:lnTo>
                      <a:pt x="77" y="0"/>
                    </a:lnTo>
                    <a:lnTo>
                      <a:pt x="80" y="0"/>
                    </a:lnTo>
                    <a:lnTo>
                      <a:pt x="84" y="0"/>
                    </a:lnTo>
                    <a:lnTo>
                      <a:pt x="91" y="0"/>
                    </a:lnTo>
                    <a:lnTo>
                      <a:pt x="130" y="0"/>
                    </a:lnTo>
                    <a:lnTo>
                      <a:pt x="150" y="0"/>
                    </a:lnTo>
                    <a:lnTo>
                      <a:pt x="174" y="0"/>
                    </a:lnTo>
                    <a:lnTo>
                      <a:pt x="204" y="0"/>
                    </a:lnTo>
                    <a:lnTo>
                      <a:pt x="239" y="0"/>
                    </a:lnTo>
                    <a:lnTo>
                      <a:pt x="281" y="0"/>
                    </a:lnTo>
                    <a:lnTo>
                      <a:pt x="327" y="0"/>
                    </a:lnTo>
                    <a:lnTo>
                      <a:pt x="381" y="0"/>
                    </a:lnTo>
                    <a:lnTo>
                      <a:pt x="443" y="0"/>
                    </a:lnTo>
                    <a:lnTo>
                      <a:pt x="512" y="0"/>
                    </a:lnTo>
                    <a:lnTo>
                      <a:pt x="533" y="3"/>
                    </a:lnTo>
                    <a:lnTo>
                      <a:pt x="551" y="12"/>
                    </a:lnTo>
                    <a:lnTo>
                      <a:pt x="568" y="25"/>
                    </a:lnTo>
                    <a:lnTo>
                      <a:pt x="580" y="41"/>
                    </a:lnTo>
                    <a:lnTo>
                      <a:pt x="587" y="61"/>
                    </a:lnTo>
                    <a:lnTo>
                      <a:pt x="590" y="85"/>
                    </a:lnTo>
                    <a:lnTo>
                      <a:pt x="587" y="106"/>
                    </a:lnTo>
                    <a:lnTo>
                      <a:pt x="580" y="124"/>
                    </a:lnTo>
                    <a:lnTo>
                      <a:pt x="568" y="141"/>
                    </a:lnTo>
                    <a:lnTo>
                      <a:pt x="551" y="154"/>
                    </a:lnTo>
                    <a:lnTo>
                      <a:pt x="533" y="162"/>
                    </a:lnTo>
                    <a:lnTo>
                      <a:pt x="512" y="165"/>
                    </a:lnTo>
                    <a:lnTo>
                      <a:pt x="512" y="165"/>
                    </a:lnTo>
                    <a:lnTo>
                      <a:pt x="511" y="165"/>
                    </a:lnTo>
                    <a:lnTo>
                      <a:pt x="510" y="165"/>
                    </a:lnTo>
                    <a:lnTo>
                      <a:pt x="507" y="165"/>
                    </a:lnTo>
                    <a:lnTo>
                      <a:pt x="502" y="165"/>
                    </a:lnTo>
                    <a:lnTo>
                      <a:pt x="496" y="165"/>
                    </a:lnTo>
                    <a:lnTo>
                      <a:pt x="382" y="165"/>
                    </a:lnTo>
                    <a:lnTo>
                      <a:pt x="347" y="165"/>
                    </a:lnTo>
                    <a:lnTo>
                      <a:pt x="306" y="165"/>
                    </a:lnTo>
                    <a:lnTo>
                      <a:pt x="205" y="165"/>
                    </a:lnTo>
                    <a:lnTo>
                      <a:pt x="144" y="165"/>
                    </a:lnTo>
                    <a:lnTo>
                      <a:pt x="75" y="165"/>
                    </a:lnTo>
                    <a:lnTo>
                      <a:pt x="55" y="162"/>
                    </a:lnTo>
                    <a:lnTo>
                      <a:pt x="37" y="154"/>
                    </a:lnTo>
                    <a:lnTo>
                      <a:pt x="22" y="141"/>
                    </a:lnTo>
                    <a:lnTo>
                      <a:pt x="10" y="124"/>
                    </a:lnTo>
                    <a:lnTo>
                      <a:pt x="2" y="106"/>
                    </a:lnTo>
                    <a:lnTo>
                      <a:pt x="0" y="85"/>
                    </a:lnTo>
                    <a:lnTo>
                      <a:pt x="2" y="61"/>
                    </a:lnTo>
                    <a:lnTo>
                      <a:pt x="10" y="41"/>
                    </a:lnTo>
                    <a:lnTo>
                      <a:pt x="22" y="25"/>
                    </a:lnTo>
                    <a:lnTo>
                      <a:pt x="37" y="12"/>
                    </a:lnTo>
                    <a:lnTo>
                      <a:pt x="55" y="3"/>
                    </a:lnTo>
                    <a:lnTo>
                      <a:pt x="75" y="0"/>
                    </a:lnTo>
                    <a:lnTo>
                      <a:pt x="75"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sp>
            <p:nvSpPr>
              <p:cNvPr id="91" name="Freeform 9"/>
              <p:cNvSpPr>
                <a:spLocks/>
              </p:cNvSpPr>
              <p:nvPr/>
            </p:nvSpPr>
            <p:spPr bwMode="auto">
              <a:xfrm>
                <a:off x="1988" y="2525"/>
                <a:ext cx="161" cy="24"/>
              </a:xfrm>
              <a:custGeom>
                <a:avLst/>
                <a:gdLst>
                  <a:gd name="T0" fmla="*/ 79 w 1125"/>
                  <a:gd name="T1" fmla="*/ 0 h 164"/>
                  <a:gd name="T2" fmla="*/ 85 w 1125"/>
                  <a:gd name="T3" fmla="*/ 0 h 164"/>
                  <a:gd name="T4" fmla="*/ 89 w 1125"/>
                  <a:gd name="T5" fmla="*/ 0 h 164"/>
                  <a:gd name="T6" fmla="*/ 95 w 1125"/>
                  <a:gd name="T7" fmla="*/ 0 h 164"/>
                  <a:gd name="T8" fmla="*/ 279 w 1125"/>
                  <a:gd name="T9" fmla="*/ 0 h 164"/>
                  <a:gd name="T10" fmla="*/ 320 w 1125"/>
                  <a:gd name="T11" fmla="*/ 0 h 164"/>
                  <a:gd name="T12" fmla="*/ 366 w 1125"/>
                  <a:gd name="T13" fmla="*/ 0 h 164"/>
                  <a:gd name="T14" fmla="*/ 1047 w 1125"/>
                  <a:gd name="T15" fmla="*/ 0 h 164"/>
                  <a:gd name="T16" fmla="*/ 1068 w 1125"/>
                  <a:gd name="T17" fmla="*/ 3 h 164"/>
                  <a:gd name="T18" fmla="*/ 1086 w 1125"/>
                  <a:gd name="T19" fmla="*/ 11 h 164"/>
                  <a:gd name="T20" fmla="*/ 1103 w 1125"/>
                  <a:gd name="T21" fmla="*/ 24 h 164"/>
                  <a:gd name="T22" fmla="*/ 1115 w 1125"/>
                  <a:gd name="T23" fmla="*/ 41 h 164"/>
                  <a:gd name="T24" fmla="*/ 1122 w 1125"/>
                  <a:gd name="T25" fmla="*/ 60 h 164"/>
                  <a:gd name="T26" fmla="*/ 1125 w 1125"/>
                  <a:gd name="T27" fmla="*/ 82 h 164"/>
                  <a:gd name="T28" fmla="*/ 1123 w 1125"/>
                  <a:gd name="T29" fmla="*/ 100 h 164"/>
                  <a:gd name="T30" fmla="*/ 1117 w 1125"/>
                  <a:gd name="T31" fmla="*/ 118 h 164"/>
                  <a:gd name="T32" fmla="*/ 1108 w 1125"/>
                  <a:gd name="T33" fmla="*/ 133 h 164"/>
                  <a:gd name="T34" fmla="*/ 1097 w 1125"/>
                  <a:gd name="T35" fmla="*/ 146 h 164"/>
                  <a:gd name="T36" fmla="*/ 1081 w 1125"/>
                  <a:gd name="T37" fmla="*/ 156 h 164"/>
                  <a:gd name="T38" fmla="*/ 1065 w 1125"/>
                  <a:gd name="T39" fmla="*/ 162 h 164"/>
                  <a:gd name="T40" fmla="*/ 1047 w 1125"/>
                  <a:gd name="T41" fmla="*/ 164 h 164"/>
                  <a:gd name="T42" fmla="*/ 79 w 1125"/>
                  <a:gd name="T43" fmla="*/ 164 h 164"/>
                  <a:gd name="T44" fmla="*/ 58 w 1125"/>
                  <a:gd name="T45" fmla="*/ 161 h 164"/>
                  <a:gd name="T46" fmla="*/ 40 w 1125"/>
                  <a:gd name="T47" fmla="*/ 153 h 164"/>
                  <a:gd name="T48" fmla="*/ 24 w 1125"/>
                  <a:gd name="T49" fmla="*/ 140 h 164"/>
                  <a:gd name="T50" fmla="*/ 11 w 1125"/>
                  <a:gd name="T51" fmla="*/ 123 h 164"/>
                  <a:gd name="T52" fmla="*/ 3 w 1125"/>
                  <a:gd name="T53" fmla="*/ 103 h 164"/>
                  <a:gd name="T54" fmla="*/ 0 w 1125"/>
                  <a:gd name="T55" fmla="*/ 82 h 164"/>
                  <a:gd name="T56" fmla="*/ 3 w 1125"/>
                  <a:gd name="T57" fmla="*/ 60 h 164"/>
                  <a:gd name="T58" fmla="*/ 11 w 1125"/>
                  <a:gd name="T59" fmla="*/ 41 h 164"/>
                  <a:gd name="T60" fmla="*/ 24 w 1125"/>
                  <a:gd name="T61" fmla="*/ 24 h 164"/>
                  <a:gd name="T62" fmla="*/ 40 w 1125"/>
                  <a:gd name="T63" fmla="*/ 11 h 164"/>
                  <a:gd name="T64" fmla="*/ 58 w 1125"/>
                  <a:gd name="T65" fmla="*/ 3 h 164"/>
                  <a:gd name="T66" fmla="*/ 79 w 1125"/>
                  <a:gd name="T6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5" h="164">
                    <a:moveTo>
                      <a:pt x="79" y="0"/>
                    </a:moveTo>
                    <a:lnTo>
                      <a:pt x="85" y="0"/>
                    </a:lnTo>
                    <a:lnTo>
                      <a:pt x="89" y="0"/>
                    </a:lnTo>
                    <a:lnTo>
                      <a:pt x="95" y="0"/>
                    </a:lnTo>
                    <a:lnTo>
                      <a:pt x="279" y="0"/>
                    </a:lnTo>
                    <a:lnTo>
                      <a:pt x="320" y="0"/>
                    </a:lnTo>
                    <a:lnTo>
                      <a:pt x="366" y="0"/>
                    </a:lnTo>
                    <a:lnTo>
                      <a:pt x="1047" y="0"/>
                    </a:lnTo>
                    <a:lnTo>
                      <a:pt x="1068" y="3"/>
                    </a:lnTo>
                    <a:lnTo>
                      <a:pt x="1086" y="11"/>
                    </a:lnTo>
                    <a:lnTo>
                      <a:pt x="1103" y="24"/>
                    </a:lnTo>
                    <a:lnTo>
                      <a:pt x="1115" y="41"/>
                    </a:lnTo>
                    <a:lnTo>
                      <a:pt x="1122" y="60"/>
                    </a:lnTo>
                    <a:lnTo>
                      <a:pt x="1125" y="82"/>
                    </a:lnTo>
                    <a:lnTo>
                      <a:pt x="1123" y="100"/>
                    </a:lnTo>
                    <a:lnTo>
                      <a:pt x="1117" y="118"/>
                    </a:lnTo>
                    <a:lnTo>
                      <a:pt x="1108" y="133"/>
                    </a:lnTo>
                    <a:lnTo>
                      <a:pt x="1097" y="146"/>
                    </a:lnTo>
                    <a:lnTo>
                      <a:pt x="1081" y="156"/>
                    </a:lnTo>
                    <a:lnTo>
                      <a:pt x="1065" y="162"/>
                    </a:lnTo>
                    <a:lnTo>
                      <a:pt x="1047" y="164"/>
                    </a:lnTo>
                    <a:lnTo>
                      <a:pt x="79" y="164"/>
                    </a:lnTo>
                    <a:lnTo>
                      <a:pt x="58" y="161"/>
                    </a:lnTo>
                    <a:lnTo>
                      <a:pt x="40" y="153"/>
                    </a:lnTo>
                    <a:lnTo>
                      <a:pt x="24" y="140"/>
                    </a:lnTo>
                    <a:lnTo>
                      <a:pt x="11" y="123"/>
                    </a:lnTo>
                    <a:lnTo>
                      <a:pt x="3" y="103"/>
                    </a:lnTo>
                    <a:lnTo>
                      <a:pt x="0" y="82"/>
                    </a:lnTo>
                    <a:lnTo>
                      <a:pt x="3" y="60"/>
                    </a:lnTo>
                    <a:lnTo>
                      <a:pt x="11" y="41"/>
                    </a:lnTo>
                    <a:lnTo>
                      <a:pt x="24" y="24"/>
                    </a:lnTo>
                    <a:lnTo>
                      <a:pt x="40" y="11"/>
                    </a:lnTo>
                    <a:lnTo>
                      <a:pt x="58" y="3"/>
                    </a:lnTo>
                    <a:lnTo>
                      <a:pt x="7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sp>
            <p:nvSpPr>
              <p:cNvPr id="92" name="Freeform 10"/>
              <p:cNvSpPr>
                <a:spLocks/>
              </p:cNvSpPr>
              <p:nvPr/>
            </p:nvSpPr>
            <p:spPr bwMode="auto">
              <a:xfrm>
                <a:off x="1988" y="2583"/>
                <a:ext cx="161" cy="23"/>
              </a:xfrm>
              <a:custGeom>
                <a:avLst/>
                <a:gdLst>
                  <a:gd name="T0" fmla="*/ 79 w 1125"/>
                  <a:gd name="T1" fmla="*/ 0 h 164"/>
                  <a:gd name="T2" fmla="*/ 1047 w 1125"/>
                  <a:gd name="T3" fmla="*/ 0 h 164"/>
                  <a:gd name="T4" fmla="*/ 1068 w 1125"/>
                  <a:gd name="T5" fmla="*/ 3 h 164"/>
                  <a:gd name="T6" fmla="*/ 1086 w 1125"/>
                  <a:gd name="T7" fmla="*/ 11 h 164"/>
                  <a:gd name="T8" fmla="*/ 1103 w 1125"/>
                  <a:gd name="T9" fmla="*/ 24 h 164"/>
                  <a:gd name="T10" fmla="*/ 1115 w 1125"/>
                  <a:gd name="T11" fmla="*/ 40 h 164"/>
                  <a:gd name="T12" fmla="*/ 1122 w 1125"/>
                  <a:gd name="T13" fmla="*/ 59 h 164"/>
                  <a:gd name="T14" fmla="*/ 1125 w 1125"/>
                  <a:gd name="T15" fmla="*/ 82 h 164"/>
                  <a:gd name="T16" fmla="*/ 1123 w 1125"/>
                  <a:gd name="T17" fmla="*/ 100 h 164"/>
                  <a:gd name="T18" fmla="*/ 1117 w 1125"/>
                  <a:gd name="T19" fmla="*/ 117 h 164"/>
                  <a:gd name="T20" fmla="*/ 1108 w 1125"/>
                  <a:gd name="T21" fmla="*/ 132 h 164"/>
                  <a:gd name="T22" fmla="*/ 1097 w 1125"/>
                  <a:gd name="T23" fmla="*/ 146 h 164"/>
                  <a:gd name="T24" fmla="*/ 1081 w 1125"/>
                  <a:gd name="T25" fmla="*/ 156 h 164"/>
                  <a:gd name="T26" fmla="*/ 1065 w 1125"/>
                  <a:gd name="T27" fmla="*/ 162 h 164"/>
                  <a:gd name="T28" fmla="*/ 1047 w 1125"/>
                  <a:gd name="T29" fmla="*/ 164 h 164"/>
                  <a:gd name="T30" fmla="*/ 1041 w 1125"/>
                  <a:gd name="T31" fmla="*/ 164 h 164"/>
                  <a:gd name="T32" fmla="*/ 1036 w 1125"/>
                  <a:gd name="T33" fmla="*/ 164 h 164"/>
                  <a:gd name="T34" fmla="*/ 1030 w 1125"/>
                  <a:gd name="T35" fmla="*/ 164 h 164"/>
                  <a:gd name="T36" fmla="*/ 845 w 1125"/>
                  <a:gd name="T37" fmla="*/ 164 h 164"/>
                  <a:gd name="T38" fmla="*/ 805 w 1125"/>
                  <a:gd name="T39" fmla="*/ 164 h 164"/>
                  <a:gd name="T40" fmla="*/ 760 w 1125"/>
                  <a:gd name="T41" fmla="*/ 164 h 164"/>
                  <a:gd name="T42" fmla="*/ 79 w 1125"/>
                  <a:gd name="T43" fmla="*/ 164 h 164"/>
                  <a:gd name="T44" fmla="*/ 58 w 1125"/>
                  <a:gd name="T45" fmla="*/ 161 h 164"/>
                  <a:gd name="T46" fmla="*/ 40 w 1125"/>
                  <a:gd name="T47" fmla="*/ 153 h 164"/>
                  <a:gd name="T48" fmla="*/ 24 w 1125"/>
                  <a:gd name="T49" fmla="*/ 140 h 164"/>
                  <a:gd name="T50" fmla="*/ 11 w 1125"/>
                  <a:gd name="T51" fmla="*/ 122 h 164"/>
                  <a:gd name="T52" fmla="*/ 3 w 1125"/>
                  <a:gd name="T53" fmla="*/ 103 h 164"/>
                  <a:gd name="T54" fmla="*/ 0 w 1125"/>
                  <a:gd name="T55" fmla="*/ 82 h 164"/>
                  <a:gd name="T56" fmla="*/ 3 w 1125"/>
                  <a:gd name="T57" fmla="*/ 59 h 164"/>
                  <a:gd name="T58" fmla="*/ 11 w 1125"/>
                  <a:gd name="T59" fmla="*/ 40 h 164"/>
                  <a:gd name="T60" fmla="*/ 24 w 1125"/>
                  <a:gd name="T61" fmla="*/ 24 h 164"/>
                  <a:gd name="T62" fmla="*/ 40 w 1125"/>
                  <a:gd name="T63" fmla="*/ 11 h 164"/>
                  <a:gd name="T64" fmla="*/ 58 w 1125"/>
                  <a:gd name="T65" fmla="*/ 3 h 164"/>
                  <a:gd name="T66" fmla="*/ 79 w 1125"/>
                  <a:gd name="T6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5" h="164">
                    <a:moveTo>
                      <a:pt x="79" y="0"/>
                    </a:moveTo>
                    <a:lnTo>
                      <a:pt x="1047" y="0"/>
                    </a:lnTo>
                    <a:lnTo>
                      <a:pt x="1068" y="3"/>
                    </a:lnTo>
                    <a:lnTo>
                      <a:pt x="1086" y="11"/>
                    </a:lnTo>
                    <a:lnTo>
                      <a:pt x="1103" y="24"/>
                    </a:lnTo>
                    <a:lnTo>
                      <a:pt x="1115" y="40"/>
                    </a:lnTo>
                    <a:lnTo>
                      <a:pt x="1122" y="59"/>
                    </a:lnTo>
                    <a:lnTo>
                      <a:pt x="1125" y="82"/>
                    </a:lnTo>
                    <a:lnTo>
                      <a:pt x="1123" y="100"/>
                    </a:lnTo>
                    <a:lnTo>
                      <a:pt x="1117" y="117"/>
                    </a:lnTo>
                    <a:lnTo>
                      <a:pt x="1108" y="132"/>
                    </a:lnTo>
                    <a:lnTo>
                      <a:pt x="1097" y="146"/>
                    </a:lnTo>
                    <a:lnTo>
                      <a:pt x="1081" y="156"/>
                    </a:lnTo>
                    <a:lnTo>
                      <a:pt x="1065" y="162"/>
                    </a:lnTo>
                    <a:lnTo>
                      <a:pt x="1047" y="164"/>
                    </a:lnTo>
                    <a:lnTo>
                      <a:pt x="1041" y="164"/>
                    </a:lnTo>
                    <a:lnTo>
                      <a:pt x="1036" y="164"/>
                    </a:lnTo>
                    <a:lnTo>
                      <a:pt x="1030" y="164"/>
                    </a:lnTo>
                    <a:lnTo>
                      <a:pt x="845" y="164"/>
                    </a:lnTo>
                    <a:lnTo>
                      <a:pt x="805" y="164"/>
                    </a:lnTo>
                    <a:lnTo>
                      <a:pt x="760" y="164"/>
                    </a:lnTo>
                    <a:lnTo>
                      <a:pt x="79" y="164"/>
                    </a:lnTo>
                    <a:lnTo>
                      <a:pt x="58" y="161"/>
                    </a:lnTo>
                    <a:lnTo>
                      <a:pt x="40" y="153"/>
                    </a:lnTo>
                    <a:lnTo>
                      <a:pt x="24" y="140"/>
                    </a:lnTo>
                    <a:lnTo>
                      <a:pt x="11" y="122"/>
                    </a:lnTo>
                    <a:lnTo>
                      <a:pt x="3" y="103"/>
                    </a:lnTo>
                    <a:lnTo>
                      <a:pt x="0" y="82"/>
                    </a:lnTo>
                    <a:lnTo>
                      <a:pt x="3" y="59"/>
                    </a:lnTo>
                    <a:lnTo>
                      <a:pt x="11" y="40"/>
                    </a:lnTo>
                    <a:lnTo>
                      <a:pt x="24" y="24"/>
                    </a:lnTo>
                    <a:lnTo>
                      <a:pt x="40" y="11"/>
                    </a:lnTo>
                    <a:lnTo>
                      <a:pt x="58" y="3"/>
                    </a:lnTo>
                    <a:lnTo>
                      <a:pt x="7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sp>
            <p:nvSpPr>
              <p:cNvPr id="93" name="Freeform 11"/>
              <p:cNvSpPr>
                <a:spLocks/>
              </p:cNvSpPr>
              <p:nvPr/>
            </p:nvSpPr>
            <p:spPr bwMode="auto">
              <a:xfrm>
                <a:off x="1988" y="2640"/>
                <a:ext cx="161" cy="25"/>
              </a:xfrm>
              <a:custGeom>
                <a:avLst/>
                <a:gdLst>
                  <a:gd name="T0" fmla="*/ 89 w 1125"/>
                  <a:gd name="T1" fmla="*/ 0 h 174"/>
                  <a:gd name="T2" fmla="*/ 95 w 1125"/>
                  <a:gd name="T3" fmla="*/ 0 h 174"/>
                  <a:gd name="T4" fmla="*/ 1047 w 1125"/>
                  <a:gd name="T5" fmla="*/ 0 h 174"/>
                  <a:gd name="T6" fmla="*/ 1068 w 1125"/>
                  <a:gd name="T7" fmla="*/ 3 h 174"/>
                  <a:gd name="T8" fmla="*/ 1086 w 1125"/>
                  <a:gd name="T9" fmla="*/ 12 h 174"/>
                  <a:gd name="T10" fmla="*/ 1103 w 1125"/>
                  <a:gd name="T11" fmla="*/ 25 h 174"/>
                  <a:gd name="T12" fmla="*/ 1115 w 1125"/>
                  <a:gd name="T13" fmla="*/ 43 h 174"/>
                  <a:gd name="T14" fmla="*/ 1122 w 1125"/>
                  <a:gd name="T15" fmla="*/ 64 h 174"/>
                  <a:gd name="T16" fmla="*/ 1125 w 1125"/>
                  <a:gd name="T17" fmla="*/ 87 h 174"/>
                  <a:gd name="T18" fmla="*/ 1122 w 1125"/>
                  <a:gd name="T19" fmla="*/ 111 h 174"/>
                  <a:gd name="T20" fmla="*/ 1115 w 1125"/>
                  <a:gd name="T21" fmla="*/ 131 h 174"/>
                  <a:gd name="T22" fmla="*/ 1103 w 1125"/>
                  <a:gd name="T23" fmla="*/ 148 h 174"/>
                  <a:gd name="T24" fmla="*/ 1086 w 1125"/>
                  <a:gd name="T25" fmla="*/ 161 h 174"/>
                  <a:gd name="T26" fmla="*/ 1068 w 1125"/>
                  <a:gd name="T27" fmla="*/ 170 h 174"/>
                  <a:gd name="T28" fmla="*/ 1047 w 1125"/>
                  <a:gd name="T29" fmla="*/ 174 h 174"/>
                  <a:gd name="T30" fmla="*/ 1047 w 1125"/>
                  <a:gd name="T31" fmla="*/ 174 h 174"/>
                  <a:gd name="T32" fmla="*/ 1046 w 1125"/>
                  <a:gd name="T33" fmla="*/ 174 h 174"/>
                  <a:gd name="T34" fmla="*/ 1046 w 1125"/>
                  <a:gd name="T35" fmla="*/ 174 h 174"/>
                  <a:gd name="T36" fmla="*/ 1044 w 1125"/>
                  <a:gd name="T37" fmla="*/ 174 h 174"/>
                  <a:gd name="T38" fmla="*/ 1041 w 1125"/>
                  <a:gd name="T39" fmla="*/ 174 h 174"/>
                  <a:gd name="T40" fmla="*/ 1036 w 1125"/>
                  <a:gd name="T41" fmla="*/ 174 h 174"/>
                  <a:gd name="T42" fmla="*/ 1030 w 1125"/>
                  <a:gd name="T43" fmla="*/ 174 h 174"/>
                  <a:gd name="T44" fmla="*/ 1010 w 1125"/>
                  <a:gd name="T45" fmla="*/ 174 h 174"/>
                  <a:gd name="T46" fmla="*/ 997 w 1125"/>
                  <a:gd name="T47" fmla="*/ 174 h 174"/>
                  <a:gd name="T48" fmla="*/ 981 w 1125"/>
                  <a:gd name="T49" fmla="*/ 174 h 174"/>
                  <a:gd name="T50" fmla="*/ 912 w 1125"/>
                  <a:gd name="T51" fmla="*/ 174 h 174"/>
                  <a:gd name="T52" fmla="*/ 881 w 1125"/>
                  <a:gd name="T53" fmla="*/ 174 h 174"/>
                  <a:gd name="T54" fmla="*/ 845 w 1125"/>
                  <a:gd name="T55" fmla="*/ 174 h 174"/>
                  <a:gd name="T56" fmla="*/ 805 w 1125"/>
                  <a:gd name="T57" fmla="*/ 174 h 174"/>
                  <a:gd name="T58" fmla="*/ 760 w 1125"/>
                  <a:gd name="T59" fmla="*/ 174 h 174"/>
                  <a:gd name="T60" fmla="*/ 654 w 1125"/>
                  <a:gd name="T61" fmla="*/ 174 h 174"/>
                  <a:gd name="T62" fmla="*/ 591 w 1125"/>
                  <a:gd name="T63" fmla="*/ 174 h 174"/>
                  <a:gd name="T64" fmla="*/ 523 w 1125"/>
                  <a:gd name="T65" fmla="*/ 174 h 174"/>
                  <a:gd name="T66" fmla="*/ 448 w 1125"/>
                  <a:gd name="T67" fmla="*/ 174 h 174"/>
                  <a:gd name="T68" fmla="*/ 367 w 1125"/>
                  <a:gd name="T69" fmla="*/ 174 h 174"/>
                  <a:gd name="T70" fmla="*/ 79 w 1125"/>
                  <a:gd name="T71" fmla="*/ 174 h 174"/>
                  <a:gd name="T72" fmla="*/ 61 w 1125"/>
                  <a:gd name="T73" fmla="*/ 171 h 174"/>
                  <a:gd name="T74" fmla="*/ 45 w 1125"/>
                  <a:gd name="T75" fmla="*/ 164 h 174"/>
                  <a:gd name="T76" fmla="*/ 30 w 1125"/>
                  <a:gd name="T77" fmla="*/ 154 h 174"/>
                  <a:gd name="T78" fmla="*/ 18 w 1125"/>
                  <a:gd name="T79" fmla="*/ 141 h 174"/>
                  <a:gd name="T80" fmla="*/ 9 w 1125"/>
                  <a:gd name="T81" fmla="*/ 126 h 174"/>
                  <a:gd name="T82" fmla="*/ 2 w 1125"/>
                  <a:gd name="T83" fmla="*/ 107 h 174"/>
                  <a:gd name="T84" fmla="*/ 0 w 1125"/>
                  <a:gd name="T85" fmla="*/ 87 h 174"/>
                  <a:gd name="T86" fmla="*/ 2 w 1125"/>
                  <a:gd name="T87" fmla="*/ 67 h 174"/>
                  <a:gd name="T88" fmla="*/ 9 w 1125"/>
                  <a:gd name="T89" fmla="*/ 49 h 174"/>
                  <a:gd name="T90" fmla="*/ 18 w 1125"/>
                  <a:gd name="T91" fmla="*/ 33 h 174"/>
                  <a:gd name="T92" fmla="*/ 30 w 1125"/>
                  <a:gd name="T93" fmla="*/ 19 h 174"/>
                  <a:gd name="T94" fmla="*/ 45 w 1125"/>
                  <a:gd name="T95" fmla="*/ 9 h 174"/>
                  <a:gd name="T96" fmla="*/ 61 w 1125"/>
                  <a:gd name="T97" fmla="*/ 3 h 174"/>
                  <a:gd name="T98" fmla="*/ 79 w 1125"/>
                  <a:gd name="T99" fmla="*/ 0 h 174"/>
                  <a:gd name="T100" fmla="*/ 85 w 1125"/>
                  <a:gd name="T101" fmla="*/ 0 h 174"/>
                  <a:gd name="T102" fmla="*/ 89 w 1125"/>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5" h="174">
                    <a:moveTo>
                      <a:pt x="89" y="0"/>
                    </a:moveTo>
                    <a:lnTo>
                      <a:pt x="95" y="0"/>
                    </a:lnTo>
                    <a:lnTo>
                      <a:pt x="1047" y="0"/>
                    </a:lnTo>
                    <a:lnTo>
                      <a:pt x="1068" y="3"/>
                    </a:lnTo>
                    <a:lnTo>
                      <a:pt x="1086" y="12"/>
                    </a:lnTo>
                    <a:lnTo>
                      <a:pt x="1103" y="25"/>
                    </a:lnTo>
                    <a:lnTo>
                      <a:pt x="1115" y="43"/>
                    </a:lnTo>
                    <a:lnTo>
                      <a:pt x="1122" y="64"/>
                    </a:lnTo>
                    <a:lnTo>
                      <a:pt x="1125" y="87"/>
                    </a:lnTo>
                    <a:lnTo>
                      <a:pt x="1122" y="111"/>
                    </a:lnTo>
                    <a:lnTo>
                      <a:pt x="1115" y="131"/>
                    </a:lnTo>
                    <a:lnTo>
                      <a:pt x="1103" y="148"/>
                    </a:lnTo>
                    <a:lnTo>
                      <a:pt x="1086" y="161"/>
                    </a:lnTo>
                    <a:lnTo>
                      <a:pt x="1068" y="170"/>
                    </a:lnTo>
                    <a:lnTo>
                      <a:pt x="1047" y="174"/>
                    </a:lnTo>
                    <a:lnTo>
                      <a:pt x="1047" y="174"/>
                    </a:lnTo>
                    <a:lnTo>
                      <a:pt x="1046" y="174"/>
                    </a:lnTo>
                    <a:lnTo>
                      <a:pt x="1046" y="174"/>
                    </a:lnTo>
                    <a:lnTo>
                      <a:pt x="1044" y="174"/>
                    </a:lnTo>
                    <a:lnTo>
                      <a:pt x="1041" y="174"/>
                    </a:lnTo>
                    <a:lnTo>
                      <a:pt x="1036" y="174"/>
                    </a:lnTo>
                    <a:lnTo>
                      <a:pt x="1030" y="174"/>
                    </a:lnTo>
                    <a:lnTo>
                      <a:pt x="1010" y="174"/>
                    </a:lnTo>
                    <a:lnTo>
                      <a:pt x="997" y="174"/>
                    </a:lnTo>
                    <a:lnTo>
                      <a:pt x="981" y="174"/>
                    </a:lnTo>
                    <a:lnTo>
                      <a:pt x="912" y="174"/>
                    </a:lnTo>
                    <a:lnTo>
                      <a:pt x="881" y="174"/>
                    </a:lnTo>
                    <a:lnTo>
                      <a:pt x="845" y="174"/>
                    </a:lnTo>
                    <a:lnTo>
                      <a:pt x="805" y="174"/>
                    </a:lnTo>
                    <a:lnTo>
                      <a:pt x="760" y="174"/>
                    </a:lnTo>
                    <a:lnTo>
                      <a:pt x="654" y="174"/>
                    </a:lnTo>
                    <a:lnTo>
                      <a:pt x="591" y="174"/>
                    </a:lnTo>
                    <a:lnTo>
                      <a:pt x="523" y="174"/>
                    </a:lnTo>
                    <a:lnTo>
                      <a:pt x="448" y="174"/>
                    </a:lnTo>
                    <a:lnTo>
                      <a:pt x="367" y="174"/>
                    </a:lnTo>
                    <a:lnTo>
                      <a:pt x="79" y="174"/>
                    </a:lnTo>
                    <a:lnTo>
                      <a:pt x="61" y="171"/>
                    </a:lnTo>
                    <a:lnTo>
                      <a:pt x="45" y="164"/>
                    </a:lnTo>
                    <a:lnTo>
                      <a:pt x="30" y="154"/>
                    </a:lnTo>
                    <a:lnTo>
                      <a:pt x="18" y="141"/>
                    </a:lnTo>
                    <a:lnTo>
                      <a:pt x="9" y="126"/>
                    </a:lnTo>
                    <a:lnTo>
                      <a:pt x="2" y="107"/>
                    </a:lnTo>
                    <a:lnTo>
                      <a:pt x="0" y="87"/>
                    </a:lnTo>
                    <a:lnTo>
                      <a:pt x="2" y="67"/>
                    </a:lnTo>
                    <a:lnTo>
                      <a:pt x="9" y="49"/>
                    </a:lnTo>
                    <a:lnTo>
                      <a:pt x="18" y="33"/>
                    </a:lnTo>
                    <a:lnTo>
                      <a:pt x="30" y="19"/>
                    </a:lnTo>
                    <a:lnTo>
                      <a:pt x="45" y="9"/>
                    </a:lnTo>
                    <a:lnTo>
                      <a:pt x="61" y="3"/>
                    </a:lnTo>
                    <a:lnTo>
                      <a:pt x="79" y="0"/>
                    </a:lnTo>
                    <a:lnTo>
                      <a:pt x="85" y="0"/>
                    </a:lnTo>
                    <a:lnTo>
                      <a:pt x="8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sp>
            <p:nvSpPr>
              <p:cNvPr id="96" name="Freeform 12"/>
              <p:cNvSpPr>
                <a:spLocks/>
              </p:cNvSpPr>
              <p:nvPr/>
            </p:nvSpPr>
            <p:spPr bwMode="auto">
              <a:xfrm>
                <a:off x="1988" y="2699"/>
                <a:ext cx="161" cy="23"/>
              </a:xfrm>
              <a:custGeom>
                <a:avLst/>
                <a:gdLst>
                  <a:gd name="T0" fmla="*/ 79 w 1125"/>
                  <a:gd name="T1" fmla="*/ 0 h 164"/>
                  <a:gd name="T2" fmla="*/ 79 w 1125"/>
                  <a:gd name="T3" fmla="*/ 0 h 164"/>
                  <a:gd name="T4" fmla="*/ 80 w 1125"/>
                  <a:gd name="T5" fmla="*/ 0 h 164"/>
                  <a:gd name="T6" fmla="*/ 82 w 1125"/>
                  <a:gd name="T7" fmla="*/ 0 h 164"/>
                  <a:gd name="T8" fmla="*/ 85 w 1125"/>
                  <a:gd name="T9" fmla="*/ 0 h 164"/>
                  <a:gd name="T10" fmla="*/ 89 w 1125"/>
                  <a:gd name="T11" fmla="*/ 0 h 164"/>
                  <a:gd name="T12" fmla="*/ 95 w 1125"/>
                  <a:gd name="T13" fmla="*/ 0 h 164"/>
                  <a:gd name="T14" fmla="*/ 114 w 1125"/>
                  <a:gd name="T15" fmla="*/ 0 h 164"/>
                  <a:gd name="T16" fmla="*/ 127 w 1125"/>
                  <a:gd name="T17" fmla="*/ 0 h 164"/>
                  <a:gd name="T18" fmla="*/ 144 w 1125"/>
                  <a:gd name="T19" fmla="*/ 0 h 164"/>
                  <a:gd name="T20" fmla="*/ 213 w 1125"/>
                  <a:gd name="T21" fmla="*/ 0 h 164"/>
                  <a:gd name="T22" fmla="*/ 244 w 1125"/>
                  <a:gd name="T23" fmla="*/ 0 h 164"/>
                  <a:gd name="T24" fmla="*/ 279 w 1125"/>
                  <a:gd name="T25" fmla="*/ 0 h 164"/>
                  <a:gd name="T26" fmla="*/ 320 w 1125"/>
                  <a:gd name="T27" fmla="*/ 0 h 164"/>
                  <a:gd name="T28" fmla="*/ 366 w 1125"/>
                  <a:gd name="T29" fmla="*/ 0 h 164"/>
                  <a:gd name="T30" fmla="*/ 416 w 1125"/>
                  <a:gd name="T31" fmla="*/ 0 h 164"/>
                  <a:gd name="T32" fmla="*/ 472 w 1125"/>
                  <a:gd name="T33" fmla="*/ 0 h 164"/>
                  <a:gd name="T34" fmla="*/ 534 w 1125"/>
                  <a:gd name="T35" fmla="*/ 0 h 164"/>
                  <a:gd name="T36" fmla="*/ 602 w 1125"/>
                  <a:gd name="T37" fmla="*/ 0 h 164"/>
                  <a:gd name="T38" fmla="*/ 677 w 1125"/>
                  <a:gd name="T39" fmla="*/ 0 h 164"/>
                  <a:gd name="T40" fmla="*/ 758 w 1125"/>
                  <a:gd name="T41" fmla="*/ 0 h 164"/>
                  <a:gd name="T42" fmla="*/ 847 w 1125"/>
                  <a:gd name="T43" fmla="*/ 0 h 164"/>
                  <a:gd name="T44" fmla="*/ 944 w 1125"/>
                  <a:gd name="T45" fmla="*/ 0 h 164"/>
                  <a:gd name="T46" fmla="*/ 1047 w 1125"/>
                  <a:gd name="T47" fmla="*/ 0 h 164"/>
                  <a:gd name="T48" fmla="*/ 1065 w 1125"/>
                  <a:gd name="T49" fmla="*/ 2 h 164"/>
                  <a:gd name="T50" fmla="*/ 1081 w 1125"/>
                  <a:gd name="T51" fmla="*/ 9 h 164"/>
                  <a:gd name="T52" fmla="*/ 1097 w 1125"/>
                  <a:gd name="T53" fmla="*/ 18 h 164"/>
                  <a:gd name="T54" fmla="*/ 1108 w 1125"/>
                  <a:gd name="T55" fmla="*/ 31 h 164"/>
                  <a:gd name="T56" fmla="*/ 1117 w 1125"/>
                  <a:gd name="T57" fmla="*/ 46 h 164"/>
                  <a:gd name="T58" fmla="*/ 1123 w 1125"/>
                  <a:gd name="T59" fmla="*/ 64 h 164"/>
                  <a:gd name="T60" fmla="*/ 1125 w 1125"/>
                  <a:gd name="T61" fmla="*/ 82 h 164"/>
                  <a:gd name="T62" fmla="*/ 1122 w 1125"/>
                  <a:gd name="T63" fmla="*/ 104 h 164"/>
                  <a:gd name="T64" fmla="*/ 1115 w 1125"/>
                  <a:gd name="T65" fmla="*/ 123 h 164"/>
                  <a:gd name="T66" fmla="*/ 1103 w 1125"/>
                  <a:gd name="T67" fmla="*/ 141 h 164"/>
                  <a:gd name="T68" fmla="*/ 1086 w 1125"/>
                  <a:gd name="T69" fmla="*/ 153 h 164"/>
                  <a:gd name="T70" fmla="*/ 1068 w 1125"/>
                  <a:gd name="T71" fmla="*/ 161 h 164"/>
                  <a:gd name="T72" fmla="*/ 1047 w 1125"/>
                  <a:gd name="T73" fmla="*/ 164 h 164"/>
                  <a:gd name="T74" fmla="*/ 1041 w 1125"/>
                  <a:gd name="T75" fmla="*/ 164 h 164"/>
                  <a:gd name="T76" fmla="*/ 1036 w 1125"/>
                  <a:gd name="T77" fmla="*/ 164 h 164"/>
                  <a:gd name="T78" fmla="*/ 1030 w 1125"/>
                  <a:gd name="T79" fmla="*/ 164 h 164"/>
                  <a:gd name="T80" fmla="*/ 79 w 1125"/>
                  <a:gd name="T81" fmla="*/ 164 h 164"/>
                  <a:gd name="T82" fmla="*/ 58 w 1125"/>
                  <a:gd name="T83" fmla="*/ 161 h 164"/>
                  <a:gd name="T84" fmla="*/ 40 w 1125"/>
                  <a:gd name="T85" fmla="*/ 153 h 164"/>
                  <a:gd name="T86" fmla="*/ 24 w 1125"/>
                  <a:gd name="T87" fmla="*/ 141 h 164"/>
                  <a:gd name="T88" fmla="*/ 11 w 1125"/>
                  <a:gd name="T89" fmla="*/ 123 h 164"/>
                  <a:gd name="T90" fmla="*/ 3 w 1125"/>
                  <a:gd name="T91" fmla="*/ 104 h 164"/>
                  <a:gd name="T92" fmla="*/ 0 w 1125"/>
                  <a:gd name="T93" fmla="*/ 82 h 164"/>
                  <a:gd name="T94" fmla="*/ 3 w 1125"/>
                  <a:gd name="T95" fmla="*/ 61 h 164"/>
                  <a:gd name="T96" fmla="*/ 11 w 1125"/>
                  <a:gd name="T97" fmla="*/ 41 h 164"/>
                  <a:gd name="T98" fmla="*/ 24 w 1125"/>
                  <a:gd name="T99" fmla="*/ 25 h 164"/>
                  <a:gd name="T100" fmla="*/ 40 w 1125"/>
                  <a:gd name="T101" fmla="*/ 11 h 164"/>
                  <a:gd name="T102" fmla="*/ 58 w 1125"/>
                  <a:gd name="T103" fmla="*/ 3 h 164"/>
                  <a:gd name="T104" fmla="*/ 79 w 1125"/>
                  <a:gd name="T105" fmla="*/ 0 h 164"/>
                  <a:gd name="T106" fmla="*/ 79 w 1125"/>
                  <a:gd name="T10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164">
                    <a:moveTo>
                      <a:pt x="79" y="0"/>
                    </a:moveTo>
                    <a:lnTo>
                      <a:pt x="79" y="0"/>
                    </a:lnTo>
                    <a:lnTo>
                      <a:pt x="80" y="0"/>
                    </a:lnTo>
                    <a:lnTo>
                      <a:pt x="82" y="0"/>
                    </a:lnTo>
                    <a:lnTo>
                      <a:pt x="85" y="0"/>
                    </a:lnTo>
                    <a:lnTo>
                      <a:pt x="89" y="0"/>
                    </a:lnTo>
                    <a:lnTo>
                      <a:pt x="95" y="0"/>
                    </a:lnTo>
                    <a:lnTo>
                      <a:pt x="114" y="0"/>
                    </a:lnTo>
                    <a:lnTo>
                      <a:pt x="127" y="0"/>
                    </a:lnTo>
                    <a:lnTo>
                      <a:pt x="144" y="0"/>
                    </a:lnTo>
                    <a:lnTo>
                      <a:pt x="213" y="0"/>
                    </a:lnTo>
                    <a:lnTo>
                      <a:pt x="244" y="0"/>
                    </a:lnTo>
                    <a:lnTo>
                      <a:pt x="279" y="0"/>
                    </a:lnTo>
                    <a:lnTo>
                      <a:pt x="320" y="0"/>
                    </a:lnTo>
                    <a:lnTo>
                      <a:pt x="366" y="0"/>
                    </a:lnTo>
                    <a:lnTo>
                      <a:pt x="416" y="0"/>
                    </a:lnTo>
                    <a:lnTo>
                      <a:pt x="472" y="0"/>
                    </a:lnTo>
                    <a:lnTo>
                      <a:pt x="534" y="0"/>
                    </a:lnTo>
                    <a:lnTo>
                      <a:pt x="602" y="0"/>
                    </a:lnTo>
                    <a:lnTo>
                      <a:pt x="677" y="0"/>
                    </a:lnTo>
                    <a:lnTo>
                      <a:pt x="758" y="0"/>
                    </a:lnTo>
                    <a:lnTo>
                      <a:pt x="847" y="0"/>
                    </a:lnTo>
                    <a:lnTo>
                      <a:pt x="944" y="0"/>
                    </a:lnTo>
                    <a:lnTo>
                      <a:pt x="1047" y="0"/>
                    </a:lnTo>
                    <a:lnTo>
                      <a:pt x="1065" y="2"/>
                    </a:lnTo>
                    <a:lnTo>
                      <a:pt x="1081" y="9"/>
                    </a:lnTo>
                    <a:lnTo>
                      <a:pt x="1097" y="18"/>
                    </a:lnTo>
                    <a:lnTo>
                      <a:pt x="1108" y="31"/>
                    </a:lnTo>
                    <a:lnTo>
                      <a:pt x="1117" y="46"/>
                    </a:lnTo>
                    <a:lnTo>
                      <a:pt x="1123" y="64"/>
                    </a:lnTo>
                    <a:lnTo>
                      <a:pt x="1125" y="82"/>
                    </a:lnTo>
                    <a:lnTo>
                      <a:pt x="1122" y="104"/>
                    </a:lnTo>
                    <a:lnTo>
                      <a:pt x="1115" y="123"/>
                    </a:lnTo>
                    <a:lnTo>
                      <a:pt x="1103" y="141"/>
                    </a:lnTo>
                    <a:lnTo>
                      <a:pt x="1086" y="153"/>
                    </a:lnTo>
                    <a:lnTo>
                      <a:pt x="1068" y="161"/>
                    </a:lnTo>
                    <a:lnTo>
                      <a:pt x="1047" y="164"/>
                    </a:lnTo>
                    <a:lnTo>
                      <a:pt x="1041" y="164"/>
                    </a:lnTo>
                    <a:lnTo>
                      <a:pt x="1036" y="164"/>
                    </a:lnTo>
                    <a:lnTo>
                      <a:pt x="1030" y="164"/>
                    </a:lnTo>
                    <a:lnTo>
                      <a:pt x="79" y="164"/>
                    </a:lnTo>
                    <a:lnTo>
                      <a:pt x="58" y="161"/>
                    </a:lnTo>
                    <a:lnTo>
                      <a:pt x="40" y="153"/>
                    </a:lnTo>
                    <a:lnTo>
                      <a:pt x="24" y="141"/>
                    </a:lnTo>
                    <a:lnTo>
                      <a:pt x="11" y="123"/>
                    </a:lnTo>
                    <a:lnTo>
                      <a:pt x="3" y="104"/>
                    </a:lnTo>
                    <a:lnTo>
                      <a:pt x="0" y="82"/>
                    </a:lnTo>
                    <a:lnTo>
                      <a:pt x="3" y="61"/>
                    </a:lnTo>
                    <a:lnTo>
                      <a:pt x="11" y="41"/>
                    </a:lnTo>
                    <a:lnTo>
                      <a:pt x="24" y="25"/>
                    </a:lnTo>
                    <a:lnTo>
                      <a:pt x="40" y="11"/>
                    </a:lnTo>
                    <a:lnTo>
                      <a:pt x="58" y="3"/>
                    </a:lnTo>
                    <a:lnTo>
                      <a:pt x="79" y="0"/>
                    </a:lnTo>
                    <a:lnTo>
                      <a:pt x="7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GB" sz="1765">
                  <a:solidFill>
                    <a:srgbClr val="FFFFFF"/>
                  </a:solidFill>
                </a:endParaRPr>
              </a:p>
            </p:txBody>
          </p:sp>
        </p:grpSp>
      </p:grpSp>
      <p:grpSp>
        <p:nvGrpSpPr>
          <p:cNvPr id="105" name="Group 15"/>
          <p:cNvGrpSpPr/>
          <p:nvPr/>
        </p:nvGrpSpPr>
        <p:grpSpPr>
          <a:xfrm>
            <a:off x="7809447" y="834986"/>
            <a:ext cx="3232089" cy="1553140"/>
            <a:chOff x="3958138" y="1136904"/>
            <a:chExt cx="3296899" cy="1584284"/>
          </a:xfrm>
        </p:grpSpPr>
        <p:sp>
          <p:nvSpPr>
            <p:cNvPr id="106" name="Freeform 175"/>
            <p:cNvSpPr>
              <a:spLocks noChangeAspect="1"/>
            </p:cNvSpPr>
            <p:nvPr/>
          </p:nvSpPr>
          <p:spPr bwMode="auto">
            <a:xfrm>
              <a:off x="3958138" y="1136904"/>
              <a:ext cx="3296899" cy="155070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bg2"/>
            </a:solidFill>
            <a:ln w="19050" cap="flat" cmpd="sng" algn="ctr">
              <a:solidFill>
                <a:schemeClr val="tx1"/>
              </a:solidFill>
              <a:prstDash val="solid"/>
              <a:headEnd type="none" w="med" len="med"/>
              <a:tailEnd type="none" w="med" len="med"/>
            </a:ln>
            <a:effectLst/>
            <a:extLst/>
          </p:spPr>
          <p:txBody>
            <a:bodyPr vert="horz" wrap="square" lIns="112017" tIns="0" rIns="112017" bIns="56008"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19893" fontAlgn="base">
                <a:spcBef>
                  <a:spcPct val="0"/>
                </a:spcBef>
                <a:spcAft>
                  <a:spcPct val="0"/>
                </a:spcAft>
                <a:defRPr/>
              </a:pPr>
              <a:endParaRPr lang="en-US" sz="1900" b="1" kern="0" dirty="0">
                <a:solidFill>
                  <a:srgbClr val="FFFFFF"/>
                </a:solidFill>
                <a:latin typeface="Segoe" pitchFamily="34" charset="0"/>
              </a:endParaRPr>
            </a:p>
          </p:txBody>
        </p:sp>
        <p:pic>
          <p:nvPicPr>
            <p:cNvPr id="107" name="Picture 1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6759" y="2167769"/>
              <a:ext cx="1742154" cy="553419"/>
            </a:xfrm>
            <a:prstGeom prst="rect">
              <a:avLst/>
            </a:prstGeom>
          </p:spPr>
        </p:pic>
        <p:sp>
          <p:nvSpPr>
            <p:cNvPr id="108" name="Freeform 10"/>
            <p:cNvSpPr>
              <a:spLocks noChangeAspect="1" noEditPoints="1"/>
            </p:cNvSpPr>
            <p:nvPr/>
          </p:nvSpPr>
          <p:spPr bwMode="auto">
            <a:xfrm>
              <a:off x="4767227" y="2014130"/>
              <a:ext cx="2161408" cy="223693"/>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defTabSz="896386">
                <a:defRPr/>
              </a:pPr>
              <a:endParaRPr lang="en-US" sz="1765" kern="0" dirty="0">
                <a:solidFill>
                  <a:srgbClr val="FFFFFF"/>
                </a:solidFill>
              </a:endParaRPr>
            </a:p>
          </p:txBody>
        </p:sp>
      </p:grpSp>
      <p:grpSp>
        <p:nvGrpSpPr>
          <p:cNvPr id="61" name="Group 392"/>
          <p:cNvGrpSpPr/>
          <p:nvPr/>
        </p:nvGrpSpPr>
        <p:grpSpPr>
          <a:xfrm>
            <a:off x="9138490" y="1095016"/>
            <a:ext cx="1606808" cy="525904"/>
            <a:chOff x="8165568" y="1858128"/>
            <a:chExt cx="1639028" cy="536449"/>
          </a:xfrm>
          <a:noFill/>
        </p:grpSpPr>
        <p:sp>
          <p:nvSpPr>
            <p:cNvPr id="63" name="Rectangle 394"/>
            <p:cNvSpPr/>
            <p:nvPr/>
          </p:nvSpPr>
          <p:spPr>
            <a:xfrm>
              <a:off x="8165568" y="2006851"/>
              <a:ext cx="728528" cy="387726"/>
            </a:xfrm>
            <a:prstGeom prst="rect">
              <a:avLst/>
            </a:prstGeom>
            <a:grpFill/>
            <a:ln>
              <a:noFill/>
            </a:ln>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75086" fontAlgn="base">
                <a:lnSpc>
                  <a:spcPct val="90000"/>
                </a:lnSpc>
                <a:spcAft>
                  <a:spcPct val="0"/>
                </a:spcAft>
              </a:pPr>
              <a:r>
                <a:rPr lang="en-US" sz="1372" dirty="0">
                  <a:ln>
                    <a:solidFill>
                      <a:srgbClr val="FFFFFF">
                        <a:alpha val="0"/>
                      </a:srgbClr>
                    </a:solidFill>
                  </a:ln>
                  <a:solidFill>
                    <a:srgbClr val="FFFFFF"/>
                  </a:solidFill>
                </a:rPr>
                <a:t>SaaS Apps</a:t>
              </a:r>
            </a:p>
          </p:txBody>
        </p:sp>
        <p:grpSp>
          <p:nvGrpSpPr>
            <p:cNvPr id="64" name="Group 395"/>
            <p:cNvGrpSpPr/>
            <p:nvPr/>
          </p:nvGrpSpPr>
          <p:grpSpPr>
            <a:xfrm>
              <a:off x="9040089" y="1858128"/>
              <a:ext cx="764507" cy="536449"/>
              <a:chOff x="9270133" y="1815999"/>
              <a:chExt cx="764507" cy="536449"/>
            </a:xfrm>
            <a:grpFill/>
          </p:grpSpPr>
          <p:sp>
            <p:nvSpPr>
              <p:cNvPr id="65" name="Freeform 5"/>
              <p:cNvSpPr>
                <a:spLocks noEditPoints="1"/>
              </p:cNvSpPr>
              <p:nvPr/>
            </p:nvSpPr>
            <p:spPr bwMode="auto">
              <a:xfrm>
                <a:off x="9270133" y="181599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solidFill>
              <a:ln>
                <a:solidFill>
                  <a:schemeClr val="tx1"/>
                </a:solidFill>
              </a:ln>
              <a:extLst/>
            </p:spPr>
            <p:txBody>
              <a:bodyPr vert="horz" wrap="square" lIns="89642" tIns="44821" rIns="89642" bIns="44821" numCol="1" anchor="t" anchorCtr="0" compatLnSpc="1">
                <a:prstTxWarp prst="textNoShape">
                  <a:avLst/>
                </a:prstTxWarp>
              </a:bodyPr>
              <a:lstStyle/>
              <a:p>
                <a:pPr defTabSz="914133">
                  <a:defRPr/>
                </a:pPr>
                <a:endParaRPr lang="en-US" sz="1765" kern="0">
                  <a:solidFill>
                    <a:srgbClr val="FFFFFF"/>
                  </a:solidFill>
                </a:endParaRPr>
              </a:p>
            </p:txBody>
          </p:sp>
          <p:pic>
            <p:nvPicPr>
              <p:cNvPr id="66" name="Picture 397"/>
              <p:cNvPicPr>
                <a:picLocks noChangeAspect="1"/>
              </p:cNvPicPr>
              <p:nvPr/>
            </p:nvPicPr>
            <p:blipFill rotWithShape="1">
              <a:blip r:embed="rId11" cstate="print">
                <a:extLst>
                  <a:ext uri="{28A0092B-C50C-407E-A947-70E740481C1C}">
                    <a14:useLocalDpi xmlns:a14="http://schemas.microsoft.com/office/drawing/2010/main" val="0"/>
                  </a:ext>
                </a:extLst>
              </a:blip>
              <a:srcRect t="1475" b="1715"/>
              <a:stretch/>
            </p:blipFill>
            <p:spPr>
              <a:xfrm>
                <a:off x="9434517" y="1881072"/>
                <a:ext cx="425042" cy="411480"/>
              </a:xfrm>
              <a:prstGeom prst="rect">
                <a:avLst/>
              </a:prstGeom>
              <a:grpFill/>
              <a:ln>
                <a:solidFill>
                  <a:schemeClr val="tx1"/>
                </a:solidFill>
              </a:ln>
            </p:spPr>
          </p:pic>
        </p:grpSp>
      </p:grpSp>
      <p:cxnSp>
        <p:nvCxnSpPr>
          <p:cNvPr id="109" name="Straight Connector 73"/>
          <p:cNvCxnSpPr/>
          <p:nvPr/>
        </p:nvCxnSpPr>
        <p:spPr>
          <a:xfrm flipH="1">
            <a:off x="5451892" y="2460339"/>
            <a:ext cx="2580915" cy="1849273"/>
          </a:xfrm>
          <a:prstGeom prst="line">
            <a:avLst/>
          </a:prstGeom>
          <a:ln w="2540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82"/>
          <p:cNvCxnSpPr/>
          <p:nvPr/>
        </p:nvCxnSpPr>
        <p:spPr>
          <a:xfrm flipH="1">
            <a:off x="5494078" y="2569145"/>
            <a:ext cx="2720101" cy="1960944"/>
          </a:xfrm>
          <a:prstGeom prst="line">
            <a:avLst/>
          </a:prstGeom>
          <a:ln w="25400" cap="rnd" cmpd="sng">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2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down)">
                                      <p:cBhvr>
                                        <p:cTn id="25" dur="500"/>
                                        <p:tgtEl>
                                          <p:spTgt spid="110"/>
                                        </p:tgtEl>
                                      </p:cBhvr>
                                    </p:animEffec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fade">
                                      <p:cBhvr>
                                        <p:cTn id="34" dur="500"/>
                                        <p:tgtEl>
                                          <p:spTgt spid="168"/>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down)">
                                      <p:cBhvr>
                                        <p:cTn id="38" dur="500"/>
                                        <p:tgtEl>
                                          <p:spTgt spid="74"/>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1500"/>
                            </p:stCondLst>
                            <p:childTnLst>
                              <p:par>
                                <p:cTn id="44" presetID="22" presetClass="entr" presetSubtype="1" fill="hold" nodeType="after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wipe(up)">
                                      <p:cBhvr>
                                        <p:cTn id="46" dur="500"/>
                                        <p:tgtEl>
                                          <p:spTgt spid="17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70"/>
                                        </p:tgtEl>
                                        <p:attrNameLst>
                                          <p:attrName>style.visibility</p:attrName>
                                        </p:attrNameLst>
                                      </p:cBhvr>
                                      <p:to>
                                        <p:strVal val="visible"/>
                                      </p:to>
                                    </p:set>
                                    <p:animEffect transition="in" filter="wipe(up)">
                                      <p:cBhvr>
                                        <p:cTn id="51" dur="500"/>
                                        <p:tgtEl>
                                          <p:spTgt spid="170"/>
                                        </p:tgtEl>
                                      </p:cBhvr>
                                    </p:animEffect>
                                  </p:childTnLst>
                                </p:cTn>
                              </p:par>
                              <p:par>
                                <p:cTn id="52" presetID="10" presetClass="entr" presetSubtype="0" fill="hold" grpId="0" nodeType="withEffect">
                                  <p:stCondLst>
                                    <p:cond delay="35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down)">
                                      <p:cBhvr>
                                        <p:cTn id="59" dur="500"/>
                                        <p:tgtEl>
                                          <p:spTgt spid="79"/>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500"/>
                                        <p:tgtEl>
                                          <p:spTgt spid="81"/>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up)">
                                      <p:cBhvr>
                                        <p:cTn id="7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68" grpId="0"/>
      <p:bldP spid="174" grpId="0"/>
      <p:bldP spid="84"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3182</TotalTime>
  <Words>1337</Words>
  <Application>Microsoft Office PowerPoint</Application>
  <PresentationFormat>Widescreen</PresentationFormat>
  <Paragraphs>118</Paragraphs>
  <Slides>16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Algerian</vt:lpstr>
      <vt:lpstr>Arial</vt:lpstr>
      <vt:lpstr>Calibri</vt:lpstr>
      <vt:lpstr>Century Gothic</vt:lpstr>
      <vt:lpstr>Segoe</vt:lpstr>
      <vt:lpstr>Segoe Pro Display</vt:lpstr>
      <vt:lpstr>Segoe Semibold</vt:lpstr>
      <vt:lpstr>Segoe UI</vt:lpstr>
      <vt:lpstr>Wingdings 3</vt:lpstr>
      <vt:lpstr>Ion</vt:lpstr>
      <vt:lpstr>    Mobile Device Management Intune-Configmanager   </vt:lpstr>
      <vt:lpstr>Today’s challenges</vt:lpstr>
      <vt:lpstr>Empowering People-centric IT</vt:lpstr>
      <vt:lpstr>PowerPoint Presentation</vt:lpstr>
      <vt:lpstr>PowerPoint Presentation</vt:lpstr>
      <vt:lpstr>PowerPoint Presentation</vt:lpstr>
      <vt:lpstr>Selecting the Management Platform</vt:lpstr>
      <vt:lpstr>User Security</vt:lpstr>
      <vt:lpstr>Multi-factor authentication (MFA)</vt:lpstr>
      <vt:lpstr>Demo  Multi-factor authentication (MFA)</vt:lpstr>
      <vt:lpstr>PowerPoint Presentation</vt:lpstr>
      <vt:lpstr>Standalone Intune</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challenges</dc:title>
  <dc:creator>Chandan Bharti</dc:creator>
  <cp:lastModifiedBy>Chandan Bharti</cp:lastModifiedBy>
  <cp:revision>38</cp:revision>
  <dcterms:created xsi:type="dcterms:W3CDTF">2014-11-04T03:02:32Z</dcterms:created>
  <dcterms:modified xsi:type="dcterms:W3CDTF">2014-11-12T18:49:48Z</dcterms:modified>
</cp:coreProperties>
</file>