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99" r:id="rId4"/>
    <p:sldId id="333" r:id="rId5"/>
    <p:sldId id="335" r:id="rId6"/>
    <p:sldId id="331" r:id="rId7"/>
    <p:sldId id="306" r:id="rId8"/>
    <p:sldId id="326" r:id="rId9"/>
    <p:sldId id="327" r:id="rId10"/>
    <p:sldId id="338" r:id="rId11"/>
    <p:sldId id="339" r:id="rId12"/>
    <p:sldId id="328" r:id="rId13"/>
    <p:sldId id="315" r:id="rId14"/>
    <p:sldId id="336" r:id="rId15"/>
    <p:sldId id="337" r:id="rId16"/>
    <p:sldId id="318" r:id="rId17"/>
    <p:sldId id="262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EEFE"/>
    <a:srgbClr val="96EAFE"/>
    <a:srgbClr val="7C5989"/>
    <a:srgbClr val="000066"/>
    <a:srgbClr val="333399"/>
    <a:srgbClr val="FFFFFF"/>
    <a:srgbClr val="336699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88" autoAdjust="0"/>
    <p:restoredTop sz="86409" autoAdjust="0"/>
  </p:normalViewPr>
  <p:slideViewPr>
    <p:cSldViewPr>
      <p:cViewPr varScale="1">
        <p:scale>
          <a:sx n="98" d="100"/>
          <a:sy n="98" d="100"/>
        </p:scale>
        <p:origin x="16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84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gif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3E2BF3-5E42-403F-B9F2-5407E3931224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6F8FA3-85A6-483E-A7FB-720E55F926C2}">
      <dgm:prSet phldrT="[Text]"/>
      <dgm:spPr/>
      <dgm:t>
        <a:bodyPr/>
        <a:lstStyle/>
        <a:p>
          <a:r>
            <a:rPr lang="en-US" dirty="0" smtClean="0"/>
            <a:t>Compose Email (S-Outlook)</a:t>
          </a:r>
          <a:endParaRPr lang="en-US" dirty="0"/>
        </a:p>
      </dgm:t>
    </dgm:pt>
    <dgm:pt modelId="{99AFE6C9-252A-4144-A1B2-6B48FE4DE65F}" type="parTrans" cxnId="{883F16C0-C4B4-4888-80DC-1173FFFA2BC3}">
      <dgm:prSet/>
      <dgm:spPr/>
      <dgm:t>
        <a:bodyPr/>
        <a:lstStyle/>
        <a:p>
          <a:endParaRPr lang="en-US"/>
        </a:p>
      </dgm:t>
    </dgm:pt>
    <dgm:pt modelId="{98988EB0-CF2B-4072-9CCF-D0411E779B52}" type="sibTrans" cxnId="{883F16C0-C4B4-4888-80DC-1173FFFA2BC3}">
      <dgm:prSet/>
      <dgm:spPr/>
      <dgm:t>
        <a:bodyPr/>
        <a:lstStyle/>
        <a:p>
          <a:endParaRPr lang="en-US"/>
        </a:p>
      </dgm:t>
    </dgm:pt>
    <dgm:pt modelId="{D3AA1F5A-0ACC-44ED-9745-3B794276B972}">
      <dgm:prSet phldrT="[Text]"/>
      <dgm:spPr/>
      <dgm:t>
        <a:bodyPr/>
        <a:lstStyle/>
        <a:p>
          <a:r>
            <a:rPr lang="en-US" dirty="0" smtClean="0"/>
            <a:t>Message Received (S-Server)</a:t>
          </a:r>
          <a:endParaRPr lang="en-US" dirty="0"/>
        </a:p>
      </dgm:t>
    </dgm:pt>
    <dgm:pt modelId="{C81FB100-1CF4-4277-90B1-6990CF180940}" type="parTrans" cxnId="{D5D587E5-4ED9-473A-A2A0-CA772EB9C701}">
      <dgm:prSet/>
      <dgm:spPr/>
      <dgm:t>
        <a:bodyPr/>
        <a:lstStyle/>
        <a:p>
          <a:endParaRPr lang="en-US"/>
        </a:p>
      </dgm:t>
    </dgm:pt>
    <dgm:pt modelId="{6840DA3D-ADB2-4190-AED7-1EA40C60A53D}" type="sibTrans" cxnId="{D5D587E5-4ED9-473A-A2A0-CA772EB9C701}">
      <dgm:prSet/>
      <dgm:spPr/>
      <dgm:t>
        <a:bodyPr/>
        <a:lstStyle/>
        <a:p>
          <a:endParaRPr lang="en-US"/>
        </a:p>
      </dgm:t>
    </dgm:pt>
    <dgm:pt modelId="{35C57E7F-FA3B-4D83-AC38-FC2161306D95}">
      <dgm:prSet phldrT="[Text]"/>
      <dgm:spPr/>
      <dgm:t>
        <a:bodyPr/>
        <a:lstStyle/>
        <a:p>
          <a:r>
            <a:rPr lang="en-US" dirty="0" smtClean="0"/>
            <a:t>Message Received by Relay/Filtering Server  (S-Gateway)</a:t>
          </a:r>
          <a:endParaRPr lang="en-US" dirty="0"/>
        </a:p>
      </dgm:t>
    </dgm:pt>
    <dgm:pt modelId="{8C224739-0A2A-417D-A749-49FDA1BCCB5E}" type="parTrans" cxnId="{FAE2D3ED-27D6-4066-9391-BC766D084599}">
      <dgm:prSet/>
      <dgm:spPr/>
      <dgm:t>
        <a:bodyPr/>
        <a:lstStyle/>
        <a:p>
          <a:endParaRPr lang="en-US"/>
        </a:p>
      </dgm:t>
    </dgm:pt>
    <dgm:pt modelId="{1A4A135F-603C-4A69-8124-EE8281EEA44F}" type="sibTrans" cxnId="{FAE2D3ED-27D6-4066-9391-BC766D084599}">
      <dgm:prSet/>
      <dgm:spPr/>
      <dgm:t>
        <a:bodyPr/>
        <a:lstStyle/>
        <a:p>
          <a:endParaRPr lang="en-US"/>
        </a:p>
      </dgm:t>
    </dgm:pt>
    <dgm:pt modelId="{E156D089-8361-44C2-8D2C-A44C91A753C7}">
      <dgm:prSet phldrT="[Text]"/>
      <dgm:spPr/>
      <dgm:t>
        <a:bodyPr/>
        <a:lstStyle/>
        <a:p>
          <a:r>
            <a:rPr lang="en-US" dirty="0" smtClean="0"/>
            <a:t>MX DNS Lookup on D-Domain</a:t>
          </a:r>
          <a:endParaRPr lang="en-US" dirty="0"/>
        </a:p>
      </dgm:t>
    </dgm:pt>
    <dgm:pt modelId="{2E42BACF-853F-479D-9E68-D99EBF2BD1C0}" type="parTrans" cxnId="{A4175EFE-9A0A-4F18-A0D8-BDFC30EB0D39}">
      <dgm:prSet/>
      <dgm:spPr/>
      <dgm:t>
        <a:bodyPr/>
        <a:lstStyle/>
        <a:p>
          <a:endParaRPr lang="en-US"/>
        </a:p>
      </dgm:t>
    </dgm:pt>
    <dgm:pt modelId="{338D643A-7938-45F4-975B-36E528A27BBA}" type="sibTrans" cxnId="{A4175EFE-9A0A-4F18-A0D8-BDFC30EB0D39}">
      <dgm:prSet/>
      <dgm:spPr/>
      <dgm:t>
        <a:bodyPr/>
        <a:lstStyle/>
        <a:p>
          <a:endParaRPr lang="en-US"/>
        </a:p>
      </dgm:t>
    </dgm:pt>
    <dgm:pt modelId="{9820E50C-FED1-47E8-B00A-851C84755DE9}">
      <dgm:prSet phldrT="[Text]"/>
      <dgm:spPr/>
      <dgm:t>
        <a:bodyPr/>
        <a:lstStyle/>
        <a:p>
          <a:r>
            <a:rPr lang="en-US" dirty="0" smtClean="0"/>
            <a:t>A Record DNS Lookup on MX for D-Domain</a:t>
          </a:r>
          <a:endParaRPr lang="en-US" dirty="0"/>
        </a:p>
      </dgm:t>
    </dgm:pt>
    <dgm:pt modelId="{ACECCA23-EAEC-480A-BFF1-670039A269D9}" type="parTrans" cxnId="{8ADB798A-9F7E-4D1F-9EB0-5E4ED9215883}">
      <dgm:prSet/>
      <dgm:spPr/>
      <dgm:t>
        <a:bodyPr/>
        <a:lstStyle/>
        <a:p>
          <a:endParaRPr lang="en-US"/>
        </a:p>
      </dgm:t>
    </dgm:pt>
    <dgm:pt modelId="{1D5CFEF4-CA5E-4D8D-B176-7A5820F927A8}" type="sibTrans" cxnId="{8ADB798A-9F7E-4D1F-9EB0-5E4ED9215883}">
      <dgm:prSet/>
      <dgm:spPr/>
      <dgm:t>
        <a:bodyPr/>
        <a:lstStyle/>
        <a:p>
          <a:endParaRPr lang="en-US"/>
        </a:p>
      </dgm:t>
    </dgm:pt>
    <dgm:pt modelId="{10CCD2BB-8E04-464A-AA69-92E3DAF0AB26}">
      <dgm:prSet phldrT="[Text]"/>
      <dgm:spPr/>
      <dgm:t>
        <a:bodyPr/>
        <a:lstStyle/>
        <a:p>
          <a:r>
            <a:rPr lang="en-US" dirty="0" smtClean="0"/>
            <a:t>Message Received by Filtering System (D-Gateway)</a:t>
          </a:r>
          <a:endParaRPr lang="en-US" dirty="0"/>
        </a:p>
      </dgm:t>
    </dgm:pt>
    <dgm:pt modelId="{2F6FFC0A-4D18-4715-AF4F-578EF7192E62}" type="parTrans" cxnId="{D9A16B85-0353-4751-A305-2F56DF1B2D32}">
      <dgm:prSet/>
      <dgm:spPr/>
      <dgm:t>
        <a:bodyPr/>
        <a:lstStyle/>
        <a:p>
          <a:endParaRPr lang="en-US"/>
        </a:p>
      </dgm:t>
    </dgm:pt>
    <dgm:pt modelId="{B1E85415-56DB-4C9F-948C-94AD32E4FE4D}" type="sibTrans" cxnId="{D9A16B85-0353-4751-A305-2F56DF1B2D32}">
      <dgm:prSet/>
      <dgm:spPr/>
      <dgm:t>
        <a:bodyPr/>
        <a:lstStyle/>
        <a:p>
          <a:endParaRPr lang="en-US"/>
        </a:p>
      </dgm:t>
    </dgm:pt>
    <dgm:pt modelId="{68A8671D-B236-41C6-8D91-37D62F8F908D}">
      <dgm:prSet phldrT="[Text]"/>
      <dgm:spPr/>
      <dgm:t>
        <a:bodyPr/>
        <a:lstStyle/>
        <a:p>
          <a:r>
            <a:rPr lang="en-US" dirty="0" smtClean="0"/>
            <a:t>Message Received by Exchange (D-Server)</a:t>
          </a:r>
          <a:endParaRPr lang="en-US" dirty="0"/>
        </a:p>
      </dgm:t>
    </dgm:pt>
    <dgm:pt modelId="{F83F52CE-EFE0-47BA-883E-AAB45E286CC9}" type="parTrans" cxnId="{209670E1-3EC1-4E33-8069-0F767C6952E0}">
      <dgm:prSet/>
      <dgm:spPr/>
      <dgm:t>
        <a:bodyPr/>
        <a:lstStyle/>
        <a:p>
          <a:endParaRPr lang="en-US"/>
        </a:p>
      </dgm:t>
    </dgm:pt>
    <dgm:pt modelId="{08265981-682B-4D28-ACBF-2524F14B682C}" type="sibTrans" cxnId="{209670E1-3EC1-4E33-8069-0F767C6952E0}">
      <dgm:prSet/>
      <dgm:spPr/>
      <dgm:t>
        <a:bodyPr/>
        <a:lstStyle/>
        <a:p>
          <a:endParaRPr lang="en-US"/>
        </a:p>
      </dgm:t>
    </dgm:pt>
    <dgm:pt modelId="{B817F715-78F9-4130-A99F-D5DFE3B8E276}">
      <dgm:prSet phldrT="[Text]"/>
      <dgm:spPr/>
      <dgm:t>
        <a:bodyPr/>
        <a:lstStyle/>
        <a:p>
          <a:r>
            <a:rPr lang="en-US" dirty="0" smtClean="0"/>
            <a:t>Message Read</a:t>
          </a:r>
        </a:p>
        <a:p>
          <a:r>
            <a:rPr lang="en-US" dirty="0" smtClean="0"/>
            <a:t>(D-Outlook)</a:t>
          </a:r>
          <a:endParaRPr lang="en-US" dirty="0"/>
        </a:p>
      </dgm:t>
    </dgm:pt>
    <dgm:pt modelId="{C45A59C4-168A-40B3-A386-4FEFD469D2C7}" type="parTrans" cxnId="{D76EAEE9-F86C-4A02-A395-AD12003A5004}">
      <dgm:prSet/>
      <dgm:spPr/>
      <dgm:t>
        <a:bodyPr/>
        <a:lstStyle/>
        <a:p>
          <a:endParaRPr lang="en-US"/>
        </a:p>
      </dgm:t>
    </dgm:pt>
    <dgm:pt modelId="{C8472CE3-9B17-43AE-96FF-892C53C579C6}" type="sibTrans" cxnId="{D76EAEE9-F86C-4A02-A395-AD12003A5004}">
      <dgm:prSet/>
      <dgm:spPr/>
      <dgm:t>
        <a:bodyPr/>
        <a:lstStyle/>
        <a:p>
          <a:endParaRPr lang="en-US"/>
        </a:p>
      </dgm:t>
    </dgm:pt>
    <dgm:pt modelId="{7F1ACE7E-0F23-4824-8790-B705B43BAC62}" type="pres">
      <dgm:prSet presAssocID="{7C3E2BF3-5E42-403F-B9F2-5407E39312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F1964AC-560B-46EB-B742-5849A9BE0D17}" type="pres">
      <dgm:prSet presAssocID="{746F8FA3-85A6-483E-A7FB-720E55F926C2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BB584-866F-41FB-A677-4DD117BB6684}" type="pres">
      <dgm:prSet presAssocID="{746F8FA3-85A6-483E-A7FB-720E55F926C2}" presName="spNode" presStyleCnt="0"/>
      <dgm:spPr/>
    </dgm:pt>
    <dgm:pt modelId="{7DED171F-CF01-4EE2-912F-D856BD871B98}" type="pres">
      <dgm:prSet presAssocID="{98988EB0-CF2B-4072-9CCF-D0411E779B52}" presName="sibTrans" presStyleLbl="sibTrans1D1" presStyleIdx="0" presStyleCnt="8"/>
      <dgm:spPr/>
      <dgm:t>
        <a:bodyPr/>
        <a:lstStyle/>
        <a:p>
          <a:endParaRPr lang="en-US"/>
        </a:p>
      </dgm:t>
    </dgm:pt>
    <dgm:pt modelId="{97234E37-D335-4F93-9993-F3329DBA2EFE}" type="pres">
      <dgm:prSet presAssocID="{D3AA1F5A-0ACC-44ED-9745-3B794276B97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03EBA0-4A55-4E31-A77C-9395D061D1B2}" type="pres">
      <dgm:prSet presAssocID="{D3AA1F5A-0ACC-44ED-9745-3B794276B972}" presName="spNode" presStyleCnt="0"/>
      <dgm:spPr/>
    </dgm:pt>
    <dgm:pt modelId="{D371E522-89DC-4BBC-B788-8949D67EAC95}" type="pres">
      <dgm:prSet presAssocID="{6840DA3D-ADB2-4190-AED7-1EA40C60A53D}" presName="sibTrans" presStyleLbl="sibTrans1D1" presStyleIdx="1" presStyleCnt="8"/>
      <dgm:spPr/>
      <dgm:t>
        <a:bodyPr/>
        <a:lstStyle/>
        <a:p>
          <a:endParaRPr lang="en-US"/>
        </a:p>
      </dgm:t>
    </dgm:pt>
    <dgm:pt modelId="{C21D006F-B239-48FD-8CA6-07D2E0DA9BBB}" type="pres">
      <dgm:prSet presAssocID="{35C57E7F-FA3B-4D83-AC38-FC2161306D95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803E7-74E9-4FD7-A1BB-ED76140C4BFF}" type="pres">
      <dgm:prSet presAssocID="{35C57E7F-FA3B-4D83-AC38-FC2161306D95}" presName="spNode" presStyleCnt="0"/>
      <dgm:spPr/>
    </dgm:pt>
    <dgm:pt modelId="{C541297D-30DD-4523-9A39-538FA580CCC9}" type="pres">
      <dgm:prSet presAssocID="{1A4A135F-603C-4A69-8124-EE8281EEA44F}" presName="sibTrans" presStyleLbl="sibTrans1D1" presStyleIdx="2" presStyleCnt="8"/>
      <dgm:spPr/>
      <dgm:t>
        <a:bodyPr/>
        <a:lstStyle/>
        <a:p>
          <a:endParaRPr lang="en-US"/>
        </a:p>
      </dgm:t>
    </dgm:pt>
    <dgm:pt modelId="{62C8E34E-84B4-40BB-913A-D9FEB3C07C63}" type="pres">
      <dgm:prSet presAssocID="{E156D089-8361-44C2-8D2C-A44C91A753C7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048FD0-E297-42CD-BD50-8B1DF46B8EC9}" type="pres">
      <dgm:prSet presAssocID="{E156D089-8361-44C2-8D2C-A44C91A753C7}" presName="spNode" presStyleCnt="0"/>
      <dgm:spPr/>
    </dgm:pt>
    <dgm:pt modelId="{92F9F0E6-ED86-4D28-BD00-B45D34185947}" type="pres">
      <dgm:prSet presAssocID="{338D643A-7938-45F4-975B-36E528A27BBA}" presName="sibTrans" presStyleLbl="sibTrans1D1" presStyleIdx="3" presStyleCnt="8"/>
      <dgm:spPr/>
      <dgm:t>
        <a:bodyPr/>
        <a:lstStyle/>
        <a:p>
          <a:endParaRPr lang="en-US"/>
        </a:p>
      </dgm:t>
    </dgm:pt>
    <dgm:pt modelId="{2BD40BFE-2706-41F2-BED4-4B73B9AF7CAD}" type="pres">
      <dgm:prSet presAssocID="{9820E50C-FED1-47E8-B00A-851C84755DE9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DEBEF7-C94B-43CF-9A63-E88E4D4ABD17}" type="pres">
      <dgm:prSet presAssocID="{9820E50C-FED1-47E8-B00A-851C84755DE9}" presName="spNode" presStyleCnt="0"/>
      <dgm:spPr/>
    </dgm:pt>
    <dgm:pt modelId="{53F628FA-4893-4711-BCA7-68CE8B13D346}" type="pres">
      <dgm:prSet presAssocID="{1D5CFEF4-CA5E-4D8D-B176-7A5820F927A8}" presName="sibTrans" presStyleLbl="sibTrans1D1" presStyleIdx="4" presStyleCnt="8"/>
      <dgm:spPr/>
      <dgm:t>
        <a:bodyPr/>
        <a:lstStyle/>
        <a:p>
          <a:endParaRPr lang="en-US"/>
        </a:p>
      </dgm:t>
    </dgm:pt>
    <dgm:pt modelId="{BD9CB60C-2604-42F0-9BFB-E5E59F75C8CD}" type="pres">
      <dgm:prSet presAssocID="{10CCD2BB-8E04-464A-AA69-92E3DAF0AB2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0E915-C98E-42BF-A54C-E06EC644774B}" type="pres">
      <dgm:prSet presAssocID="{10CCD2BB-8E04-464A-AA69-92E3DAF0AB26}" presName="spNode" presStyleCnt="0"/>
      <dgm:spPr/>
    </dgm:pt>
    <dgm:pt modelId="{116D5165-DBB6-4B05-A379-20075D3B9CC5}" type="pres">
      <dgm:prSet presAssocID="{B1E85415-56DB-4C9F-948C-94AD32E4FE4D}" presName="sibTrans" presStyleLbl="sibTrans1D1" presStyleIdx="5" presStyleCnt="8"/>
      <dgm:spPr/>
      <dgm:t>
        <a:bodyPr/>
        <a:lstStyle/>
        <a:p>
          <a:endParaRPr lang="en-US"/>
        </a:p>
      </dgm:t>
    </dgm:pt>
    <dgm:pt modelId="{E204DD98-BF55-4CF6-AB32-FC09E8AAC842}" type="pres">
      <dgm:prSet presAssocID="{68A8671D-B236-41C6-8D91-37D62F8F908D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ED456-E570-4EAD-A8AA-0B62057B3253}" type="pres">
      <dgm:prSet presAssocID="{68A8671D-B236-41C6-8D91-37D62F8F908D}" presName="spNode" presStyleCnt="0"/>
      <dgm:spPr/>
    </dgm:pt>
    <dgm:pt modelId="{329E71E3-8A24-4C79-A1B0-895E7BC09FF4}" type="pres">
      <dgm:prSet presAssocID="{08265981-682B-4D28-ACBF-2524F14B682C}" presName="sibTrans" presStyleLbl="sibTrans1D1" presStyleIdx="6" presStyleCnt="8"/>
      <dgm:spPr/>
      <dgm:t>
        <a:bodyPr/>
        <a:lstStyle/>
        <a:p>
          <a:endParaRPr lang="en-US"/>
        </a:p>
      </dgm:t>
    </dgm:pt>
    <dgm:pt modelId="{F7112D8E-8453-4979-8F21-F19C66638B7E}" type="pres">
      <dgm:prSet presAssocID="{B817F715-78F9-4130-A99F-D5DFE3B8E276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AE675-3B2D-4782-8278-B3C03CED0FD8}" type="pres">
      <dgm:prSet presAssocID="{B817F715-78F9-4130-A99F-D5DFE3B8E276}" presName="spNode" presStyleCnt="0"/>
      <dgm:spPr/>
    </dgm:pt>
    <dgm:pt modelId="{1B7728D5-A0FB-4837-BBE9-A17A315B3AE9}" type="pres">
      <dgm:prSet presAssocID="{C8472CE3-9B17-43AE-96FF-892C53C579C6}" presName="sibTrans" presStyleLbl="sibTrans1D1" presStyleIdx="7" presStyleCnt="8"/>
      <dgm:spPr/>
      <dgm:t>
        <a:bodyPr/>
        <a:lstStyle/>
        <a:p>
          <a:endParaRPr lang="en-US"/>
        </a:p>
      </dgm:t>
    </dgm:pt>
  </dgm:ptLst>
  <dgm:cxnLst>
    <dgm:cxn modelId="{A90A5F8F-3D2B-44CC-8816-DEA9B3E0D2AB}" type="presOf" srcId="{B817F715-78F9-4130-A99F-D5DFE3B8E276}" destId="{F7112D8E-8453-4979-8F21-F19C66638B7E}" srcOrd="0" destOrd="0" presId="urn:microsoft.com/office/officeart/2005/8/layout/cycle5"/>
    <dgm:cxn modelId="{D8B2D7CB-8CEE-4316-B1C6-765BBECC3E1A}" type="presOf" srcId="{1A4A135F-603C-4A69-8124-EE8281EEA44F}" destId="{C541297D-30DD-4523-9A39-538FA580CCC9}" srcOrd="0" destOrd="0" presId="urn:microsoft.com/office/officeart/2005/8/layout/cycle5"/>
    <dgm:cxn modelId="{A8078E73-AD90-4FA6-AD24-644B6F703E3A}" type="presOf" srcId="{10CCD2BB-8E04-464A-AA69-92E3DAF0AB26}" destId="{BD9CB60C-2604-42F0-9BFB-E5E59F75C8CD}" srcOrd="0" destOrd="0" presId="urn:microsoft.com/office/officeart/2005/8/layout/cycle5"/>
    <dgm:cxn modelId="{B53718B0-6AAC-4AFC-BEE8-B5F724243931}" type="presOf" srcId="{98988EB0-CF2B-4072-9CCF-D0411E779B52}" destId="{7DED171F-CF01-4EE2-912F-D856BD871B98}" srcOrd="0" destOrd="0" presId="urn:microsoft.com/office/officeart/2005/8/layout/cycle5"/>
    <dgm:cxn modelId="{8ADB798A-9F7E-4D1F-9EB0-5E4ED9215883}" srcId="{7C3E2BF3-5E42-403F-B9F2-5407E3931224}" destId="{9820E50C-FED1-47E8-B00A-851C84755DE9}" srcOrd="4" destOrd="0" parTransId="{ACECCA23-EAEC-480A-BFF1-670039A269D9}" sibTransId="{1D5CFEF4-CA5E-4D8D-B176-7A5820F927A8}"/>
    <dgm:cxn modelId="{A4175EFE-9A0A-4F18-A0D8-BDFC30EB0D39}" srcId="{7C3E2BF3-5E42-403F-B9F2-5407E3931224}" destId="{E156D089-8361-44C2-8D2C-A44C91A753C7}" srcOrd="3" destOrd="0" parTransId="{2E42BACF-853F-479D-9E68-D99EBF2BD1C0}" sibTransId="{338D643A-7938-45F4-975B-36E528A27BBA}"/>
    <dgm:cxn modelId="{209670E1-3EC1-4E33-8069-0F767C6952E0}" srcId="{7C3E2BF3-5E42-403F-B9F2-5407E3931224}" destId="{68A8671D-B236-41C6-8D91-37D62F8F908D}" srcOrd="6" destOrd="0" parTransId="{F83F52CE-EFE0-47BA-883E-AAB45E286CC9}" sibTransId="{08265981-682B-4D28-ACBF-2524F14B682C}"/>
    <dgm:cxn modelId="{937DD788-2B0D-4263-80BD-E828D1B861EA}" type="presOf" srcId="{08265981-682B-4D28-ACBF-2524F14B682C}" destId="{329E71E3-8A24-4C79-A1B0-895E7BC09FF4}" srcOrd="0" destOrd="0" presId="urn:microsoft.com/office/officeart/2005/8/layout/cycle5"/>
    <dgm:cxn modelId="{524C7DB9-434D-4E13-ACA8-4909D8EAC71E}" type="presOf" srcId="{1D5CFEF4-CA5E-4D8D-B176-7A5820F927A8}" destId="{53F628FA-4893-4711-BCA7-68CE8B13D346}" srcOrd="0" destOrd="0" presId="urn:microsoft.com/office/officeart/2005/8/layout/cycle5"/>
    <dgm:cxn modelId="{1DE2F968-517A-48C0-A192-533AFEFE5932}" type="presOf" srcId="{6840DA3D-ADB2-4190-AED7-1EA40C60A53D}" destId="{D371E522-89DC-4BBC-B788-8949D67EAC95}" srcOrd="0" destOrd="0" presId="urn:microsoft.com/office/officeart/2005/8/layout/cycle5"/>
    <dgm:cxn modelId="{CFFDB00A-1DE2-45A6-8605-E12B5EBBC407}" type="presOf" srcId="{B1E85415-56DB-4C9F-948C-94AD32E4FE4D}" destId="{116D5165-DBB6-4B05-A379-20075D3B9CC5}" srcOrd="0" destOrd="0" presId="urn:microsoft.com/office/officeart/2005/8/layout/cycle5"/>
    <dgm:cxn modelId="{6B9AE46E-4FD2-4BAB-8617-E211384C4864}" type="presOf" srcId="{9820E50C-FED1-47E8-B00A-851C84755DE9}" destId="{2BD40BFE-2706-41F2-BED4-4B73B9AF7CAD}" srcOrd="0" destOrd="0" presId="urn:microsoft.com/office/officeart/2005/8/layout/cycle5"/>
    <dgm:cxn modelId="{ADE31972-88BF-479D-857E-6024FD1F2AA9}" type="presOf" srcId="{35C57E7F-FA3B-4D83-AC38-FC2161306D95}" destId="{C21D006F-B239-48FD-8CA6-07D2E0DA9BBB}" srcOrd="0" destOrd="0" presId="urn:microsoft.com/office/officeart/2005/8/layout/cycle5"/>
    <dgm:cxn modelId="{9367FA3B-F2AE-4876-B3C4-37E99CF191E8}" type="presOf" srcId="{D3AA1F5A-0ACC-44ED-9745-3B794276B972}" destId="{97234E37-D335-4F93-9993-F3329DBA2EFE}" srcOrd="0" destOrd="0" presId="urn:microsoft.com/office/officeart/2005/8/layout/cycle5"/>
    <dgm:cxn modelId="{D9A16B85-0353-4751-A305-2F56DF1B2D32}" srcId="{7C3E2BF3-5E42-403F-B9F2-5407E3931224}" destId="{10CCD2BB-8E04-464A-AA69-92E3DAF0AB26}" srcOrd="5" destOrd="0" parTransId="{2F6FFC0A-4D18-4715-AF4F-578EF7192E62}" sibTransId="{B1E85415-56DB-4C9F-948C-94AD32E4FE4D}"/>
    <dgm:cxn modelId="{5E8FF9DF-F415-48C0-8AEE-B32D3BFD69E8}" type="presOf" srcId="{E156D089-8361-44C2-8D2C-A44C91A753C7}" destId="{62C8E34E-84B4-40BB-913A-D9FEB3C07C63}" srcOrd="0" destOrd="0" presId="urn:microsoft.com/office/officeart/2005/8/layout/cycle5"/>
    <dgm:cxn modelId="{883F16C0-C4B4-4888-80DC-1173FFFA2BC3}" srcId="{7C3E2BF3-5E42-403F-B9F2-5407E3931224}" destId="{746F8FA3-85A6-483E-A7FB-720E55F926C2}" srcOrd="0" destOrd="0" parTransId="{99AFE6C9-252A-4144-A1B2-6B48FE4DE65F}" sibTransId="{98988EB0-CF2B-4072-9CCF-D0411E779B52}"/>
    <dgm:cxn modelId="{1564D48F-48AE-4D12-BDD7-A9D8BAFF273B}" type="presOf" srcId="{7C3E2BF3-5E42-403F-B9F2-5407E3931224}" destId="{7F1ACE7E-0F23-4824-8790-B705B43BAC62}" srcOrd="0" destOrd="0" presId="urn:microsoft.com/office/officeart/2005/8/layout/cycle5"/>
    <dgm:cxn modelId="{158D6AB1-FA2B-4E30-A9D8-454BD3CF5999}" type="presOf" srcId="{C8472CE3-9B17-43AE-96FF-892C53C579C6}" destId="{1B7728D5-A0FB-4837-BBE9-A17A315B3AE9}" srcOrd="0" destOrd="0" presId="urn:microsoft.com/office/officeart/2005/8/layout/cycle5"/>
    <dgm:cxn modelId="{394BF035-3374-4AF6-86C2-7D070BD6FA84}" type="presOf" srcId="{338D643A-7938-45F4-975B-36E528A27BBA}" destId="{92F9F0E6-ED86-4D28-BD00-B45D34185947}" srcOrd="0" destOrd="0" presId="urn:microsoft.com/office/officeart/2005/8/layout/cycle5"/>
    <dgm:cxn modelId="{FAE2D3ED-27D6-4066-9391-BC766D084599}" srcId="{7C3E2BF3-5E42-403F-B9F2-5407E3931224}" destId="{35C57E7F-FA3B-4D83-AC38-FC2161306D95}" srcOrd="2" destOrd="0" parTransId="{8C224739-0A2A-417D-A749-49FDA1BCCB5E}" sibTransId="{1A4A135F-603C-4A69-8124-EE8281EEA44F}"/>
    <dgm:cxn modelId="{AA074BA5-684D-4310-8172-0327583B254F}" type="presOf" srcId="{68A8671D-B236-41C6-8D91-37D62F8F908D}" destId="{E204DD98-BF55-4CF6-AB32-FC09E8AAC842}" srcOrd="0" destOrd="0" presId="urn:microsoft.com/office/officeart/2005/8/layout/cycle5"/>
    <dgm:cxn modelId="{D76EAEE9-F86C-4A02-A395-AD12003A5004}" srcId="{7C3E2BF3-5E42-403F-B9F2-5407E3931224}" destId="{B817F715-78F9-4130-A99F-D5DFE3B8E276}" srcOrd="7" destOrd="0" parTransId="{C45A59C4-168A-40B3-A386-4FEFD469D2C7}" sibTransId="{C8472CE3-9B17-43AE-96FF-892C53C579C6}"/>
    <dgm:cxn modelId="{6D885CB0-797D-4C5D-A7F2-3595916F00A4}" type="presOf" srcId="{746F8FA3-85A6-483E-A7FB-720E55F926C2}" destId="{BF1964AC-560B-46EB-B742-5849A9BE0D17}" srcOrd="0" destOrd="0" presId="urn:microsoft.com/office/officeart/2005/8/layout/cycle5"/>
    <dgm:cxn modelId="{D5D587E5-4ED9-473A-A2A0-CA772EB9C701}" srcId="{7C3E2BF3-5E42-403F-B9F2-5407E3931224}" destId="{D3AA1F5A-0ACC-44ED-9745-3B794276B972}" srcOrd="1" destOrd="0" parTransId="{C81FB100-1CF4-4277-90B1-6990CF180940}" sibTransId="{6840DA3D-ADB2-4190-AED7-1EA40C60A53D}"/>
    <dgm:cxn modelId="{27BAD9E8-9220-4FFE-B818-A0295B6B34E6}" type="presParOf" srcId="{7F1ACE7E-0F23-4824-8790-B705B43BAC62}" destId="{BF1964AC-560B-46EB-B742-5849A9BE0D17}" srcOrd="0" destOrd="0" presId="urn:microsoft.com/office/officeart/2005/8/layout/cycle5"/>
    <dgm:cxn modelId="{60763702-6D51-450A-9188-4C9E10AFB9B7}" type="presParOf" srcId="{7F1ACE7E-0F23-4824-8790-B705B43BAC62}" destId="{1DFBB584-866F-41FB-A677-4DD117BB6684}" srcOrd="1" destOrd="0" presId="urn:microsoft.com/office/officeart/2005/8/layout/cycle5"/>
    <dgm:cxn modelId="{47C3741F-804B-43A0-AB75-B850B6BB7F7D}" type="presParOf" srcId="{7F1ACE7E-0F23-4824-8790-B705B43BAC62}" destId="{7DED171F-CF01-4EE2-912F-D856BD871B98}" srcOrd="2" destOrd="0" presId="urn:microsoft.com/office/officeart/2005/8/layout/cycle5"/>
    <dgm:cxn modelId="{ACCE17F1-9006-4936-962D-8C3483BD161A}" type="presParOf" srcId="{7F1ACE7E-0F23-4824-8790-B705B43BAC62}" destId="{97234E37-D335-4F93-9993-F3329DBA2EFE}" srcOrd="3" destOrd="0" presId="urn:microsoft.com/office/officeart/2005/8/layout/cycle5"/>
    <dgm:cxn modelId="{8392DF97-875B-4773-80D2-8138EAE10485}" type="presParOf" srcId="{7F1ACE7E-0F23-4824-8790-B705B43BAC62}" destId="{BD03EBA0-4A55-4E31-A77C-9395D061D1B2}" srcOrd="4" destOrd="0" presId="urn:microsoft.com/office/officeart/2005/8/layout/cycle5"/>
    <dgm:cxn modelId="{AEA2A805-4C37-4885-9659-61F23162473A}" type="presParOf" srcId="{7F1ACE7E-0F23-4824-8790-B705B43BAC62}" destId="{D371E522-89DC-4BBC-B788-8949D67EAC95}" srcOrd="5" destOrd="0" presId="urn:microsoft.com/office/officeart/2005/8/layout/cycle5"/>
    <dgm:cxn modelId="{42F50CD9-A74A-4FB1-9A09-80A9C1AD4E6F}" type="presParOf" srcId="{7F1ACE7E-0F23-4824-8790-B705B43BAC62}" destId="{C21D006F-B239-48FD-8CA6-07D2E0DA9BBB}" srcOrd="6" destOrd="0" presId="urn:microsoft.com/office/officeart/2005/8/layout/cycle5"/>
    <dgm:cxn modelId="{60B97D37-42A7-4D70-A10B-E2C5B2AFC534}" type="presParOf" srcId="{7F1ACE7E-0F23-4824-8790-B705B43BAC62}" destId="{59C803E7-74E9-4FD7-A1BB-ED76140C4BFF}" srcOrd="7" destOrd="0" presId="urn:microsoft.com/office/officeart/2005/8/layout/cycle5"/>
    <dgm:cxn modelId="{9EF60AF6-A58D-4804-9F29-43C5C7D8C997}" type="presParOf" srcId="{7F1ACE7E-0F23-4824-8790-B705B43BAC62}" destId="{C541297D-30DD-4523-9A39-538FA580CCC9}" srcOrd="8" destOrd="0" presId="urn:microsoft.com/office/officeart/2005/8/layout/cycle5"/>
    <dgm:cxn modelId="{5AAF10F3-A7B4-4687-B75F-578BCEB528C7}" type="presParOf" srcId="{7F1ACE7E-0F23-4824-8790-B705B43BAC62}" destId="{62C8E34E-84B4-40BB-913A-D9FEB3C07C63}" srcOrd="9" destOrd="0" presId="urn:microsoft.com/office/officeart/2005/8/layout/cycle5"/>
    <dgm:cxn modelId="{591D8825-04AC-4F3F-86A6-849C8D33B33C}" type="presParOf" srcId="{7F1ACE7E-0F23-4824-8790-B705B43BAC62}" destId="{6A048FD0-E297-42CD-BD50-8B1DF46B8EC9}" srcOrd="10" destOrd="0" presId="urn:microsoft.com/office/officeart/2005/8/layout/cycle5"/>
    <dgm:cxn modelId="{60C5294F-6A22-4A59-BCB6-E46AA18B1975}" type="presParOf" srcId="{7F1ACE7E-0F23-4824-8790-B705B43BAC62}" destId="{92F9F0E6-ED86-4D28-BD00-B45D34185947}" srcOrd="11" destOrd="0" presId="urn:microsoft.com/office/officeart/2005/8/layout/cycle5"/>
    <dgm:cxn modelId="{753056D1-BB2A-4BE3-96A5-9FD8C91FCF38}" type="presParOf" srcId="{7F1ACE7E-0F23-4824-8790-B705B43BAC62}" destId="{2BD40BFE-2706-41F2-BED4-4B73B9AF7CAD}" srcOrd="12" destOrd="0" presId="urn:microsoft.com/office/officeart/2005/8/layout/cycle5"/>
    <dgm:cxn modelId="{BEF5490E-C512-42B3-8248-2C2860377AD1}" type="presParOf" srcId="{7F1ACE7E-0F23-4824-8790-B705B43BAC62}" destId="{35DEBEF7-C94B-43CF-9A63-E88E4D4ABD17}" srcOrd="13" destOrd="0" presId="urn:microsoft.com/office/officeart/2005/8/layout/cycle5"/>
    <dgm:cxn modelId="{A880B44B-A95D-490D-96EB-42B29EAE0BD8}" type="presParOf" srcId="{7F1ACE7E-0F23-4824-8790-B705B43BAC62}" destId="{53F628FA-4893-4711-BCA7-68CE8B13D346}" srcOrd="14" destOrd="0" presId="urn:microsoft.com/office/officeart/2005/8/layout/cycle5"/>
    <dgm:cxn modelId="{F06AB25A-116B-4AAF-AE2F-506378DC9C0F}" type="presParOf" srcId="{7F1ACE7E-0F23-4824-8790-B705B43BAC62}" destId="{BD9CB60C-2604-42F0-9BFB-E5E59F75C8CD}" srcOrd="15" destOrd="0" presId="urn:microsoft.com/office/officeart/2005/8/layout/cycle5"/>
    <dgm:cxn modelId="{62C1F36A-4D85-4B3C-B48C-69F3E4BBBA03}" type="presParOf" srcId="{7F1ACE7E-0F23-4824-8790-B705B43BAC62}" destId="{55E0E915-C98E-42BF-A54C-E06EC644774B}" srcOrd="16" destOrd="0" presId="urn:microsoft.com/office/officeart/2005/8/layout/cycle5"/>
    <dgm:cxn modelId="{A1DB07D9-F9CE-495C-8BBC-CA5B7D00AD49}" type="presParOf" srcId="{7F1ACE7E-0F23-4824-8790-B705B43BAC62}" destId="{116D5165-DBB6-4B05-A379-20075D3B9CC5}" srcOrd="17" destOrd="0" presId="urn:microsoft.com/office/officeart/2005/8/layout/cycle5"/>
    <dgm:cxn modelId="{A033E7F3-F7D8-4F0B-A05C-6274895B0EF2}" type="presParOf" srcId="{7F1ACE7E-0F23-4824-8790-B705B43BAC62}" destId="{E204DD98-BF55-4CF6-AB32-FC09E8AAC842}" srcOrd="18" destOrd="0" presId="urn:microsoft.com/office/officeart/2005/8/layout/cycle5"/>
    <dgm:cxn modelId="{2DD0E5A4-93C6-489E-8240-E1784F702589}" type="presParOf" srcId="{7F1ACE7E-0F23-4824-8790-B705B43BAC62}" destId="{C83ED456-E570-4EAD-A8AA-0B62057B3253}" srcOrd="19" destOrd="0" presId="urn:microsoft.com/office/officeart/2005/8/layout/cycle5"/>
    <dgm:cxn modelId="{86EB4528-E15A-448D-A9E3-1B57101BE169}" type="presParOf" srcId="{7F1ACE7E-0F23-4824-8790-B705B43BAC62}" destId="{329E71E3-8A24-4C79-A1B0-895E7BC09FF4}" srcOrd="20" destOrd="0" presId="urn:microsoft.com/office/officeart/2005/8/layout/cycle5"/>
    <dgm:cxn modelId="{DF395080-633A-4FF4-B0FC-B9757206A9B9}" type="presParOf" srcId="{7F1ACE7E-0F23-4824-8790-B705B43BAC62}" destId="{F7112D8E-8453-4979-8F21-F19C66638B7E}" srcOrd="21" destOrd="0" presId="urn:microsoft.com/office/officeart/2005/8/layout/cycle5"/>
    <dgm:cxn modelId="{F328903D-1C96-45DF-826A-445E8D7A5472}" type="presParOf" srcId="{7F1ACE7E-0F23-4824-8790-B705B43BAC62}" destId="{449AE675-3B2D-4782-8278-B3C03CED0FD8}" srcOrd="22" destOrd="0" presId="urn:microsoft.com/office/officeart/2005/8/layout/cycle5"/>
    <dgm:cxn modelId="{BAFCFD9C-9418-4EB2-85E3-5E6AEDAA76EC}" type="presParOf" srcId="{7F1ACE7E-0F23-4824-8790-B705B43BAC62}" destId="{1B7728D5-A0FB-4837-BBE9-A17A315B3AE9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320383-5AC3-40E9-A04E-9F7F3AECAAD7}" type="doc">
      <dgm:prSet loTypeId="urn:microsoft.com/office/officeart/2005/8/layout/hList7" loCatId="relationship" qsTypeId="urn:microsoft.com/office/officeart/2005/8/quickstyle/simple1" qsCatId="simple" csTypeId="urn:microsoft.com/office/officeart/2005/8/colors/accent1_2" csCatId="accent1" phldr="1"/>
      <dgm:spPr/>
    </dgm:pt>
    <dgm:pt modelId="{71CD7D74-7530-4C01-906A-4802286A4767}">
      <dgm:prSet phldrT="[Text]"/>
      <dgm:spPr/>
      <dgm:t>
        <a:bodyPr/>
        <a:lstStyle/>
        <a:p>
          <a:r>
            <a:rPr lang="en-US" dirty="0" smtClean="0"/>
            <a:t>Backup</a:t>
          </a:r>
          <a:endParaRPr lang="en-US" dirty="0"/>
        </a:p>
      </dgm:t>
    </dgm:pt>
    <dgm:pt modelId="{73D20669-07CF-4B33-B3F9-5480DC4DE1CD}" type="parTrans" cxnId="{67992A08-AF7E-453D-AC87-A00347423772}">
      <dgm:prSet/>
      <dgm:spPr/>
      <dgm:t>
        <a:bodyPr/>
        <a:lstStyle/>
        <a:p>
          <a:endParaRPr lang="en-US"/>
        </a:p>
      </dgm:t>
    </dgm:pt>
    <dgm:pt modelId="{FDF90661-1DD8-4E0B-B878-61E7B9E399B2}" type="sibTrans" cxnId="{67992A08-AF7E-453D-AC87-A00347423772}">
      <dgm:prSet/>
      <dgm:spPr/>
      <dgm:t>
        <a:bodyPr/>
        <a:lstStyle/>
        <a:p>
          <a:endParaRPr lang="en-US"/>
        </a:p>
      </dgm:t>
    </dgm:pt>
    <dgm:pt modelId="{1FE4646C-6AA9-465A-9F61-CFE9B32D1856}">
      <dgm:prSet phldrT="[Text]"/>
      <dgm:spPr/>
      <dgm:t>
        <a:bodyPr/>
        <a:lstStyle/>
        <a:p>
          <a:r>
            <a:rPr lang="en-US" dirty="0" smtClean="0"/>
            <a:t>Circular Logging</a:t>
          </a:r>
          <a:endParaRPr lang="en-US" dirty="0"/>
        </a:p>
      </dgm:t>
    </dgm:pt>
    <dgm:pt modelId="{95581FE6-9FD6-41B9-9A00-6522C197ED43}" type="parTrans" cxnId="{0F270408-063C-490C-BBEA-89D66E253A09}">
      <dgm:prSet/>
      <dgm:spPr/>
      <dgm:t>
        <a:bodyPr/>
        <a:lstStyle/>
        <a:p>
          <a:endParaRPr lang="en-US"/>
        </a:p>
      </dgm:t>
    </dgm:pt>
    <dgm:pt modelId="{1373203B-CB98-4679-B6BB-10F490110238}" type="sibTrans" cxnId="{0F270408-063C-490C-BBEA-89D66E253A09}">
      <dgm:prSet/>
      <dgm:spPr/>
      <dgm:t>
        <a:bodyPr/>
        <a:lstStyle/>
        <a:p>
          <a:endParaRPr lang="en-US"/>
        </a:p>
      </dgm:t>
    </dgm:pt>
    <dgm:pt modelId="{F19DCD56-9F48-4D0A-AA2D-51EE32E7E756}">
      <dgm:prSet phldrT="[Text]"/>
      <dgm:spPr/>
      <dgm:t>
        <a:bodyPr/>
        <a:lstStyle/>
        <a:p>
          <a:r>
            <a:rPr lang="en-US" dirty="0" smtClean="0"/>
            <a:t>Delete Logs</a:t>
          </a:r>
          <a:endParaRPr lang="en-US" dirty="0"/>
        </a:p>
      </dgm:t>
    </dgm:pt>
    <dgm:pt modelId="{4CA721DA-F819-47C3-85DE-EECBAD84EECC}" type="parTrans" cxnId="{E6A5B493-4282-40A8-B6D1-3B2D59B0400F}">
      <dgm:prSet/>
      <dgm:spPr/>
      <dgm:t>
        <a:bodyPr/>
        <a:lstStyle/>
        <a:p>
          <a:endParaRPr lang="en-US"/>
        </a:p>
      </dgm:t>
    </dgm:pt>
    <dgm:pt modelId="{5DE76277-D27E-4828-9B55-D615B1E28A33}" type="sibTrans" cxnId="{E6A5B493-4282-40A8-B6D1-3B2D59B0400F}">
      <dgm:prSet/>
      <dgm:spPr/>
      <dgm:t>
        <a:bodyPr/>
        <a:lstStyle/>
        <a:p>
          <a:endParaRPr lang="en-US"/>
        </a:p>
      </dgm:t>
    </dgm:pt>
    <dgm:pt modelId="{F4DAB715-2FE6-4B92-B6DD-CCF2AAF842F8}" type="pres">
      <dgm:prSet presAssocID="{D9320383-5AC3-40E9-A04E-9F7F3AECAAD7}" presName="Name0" presStyleCnt="0">
        <dgm:presLayoutVars>
          <dgm:dir/>
          <dgm:resizeHandles val="exact"/>
        </dgm:presLayoutVars>
      </dgm:prSet>
      <dgm:spPr/>
    </dgm:pt>
    <dgm:pt modelId="{CB120001-9360-4F70-A420-75B468D85339}" type="pres">
      <dgm:prSet presAssocID="{D9320383-5AC3-40E9-A04E-9F7F3AECAAD7}" presName="fgShape" presStyleLbl="fgShp" presStyleIdx="0" presStyleCnt="1"/>
      <dgm:spPr/>
    </dgm:pt>
    <dgm:pt modelId="{D6574E14-88DA-47A1-929C-4F10C10E9D50}" type="pres">
      <dgm:prSet presAssocID="{D9320383-5AC3-40E9-A04E-9F7F3AECAAD7}" presName="linComp" presStyleCnt="0"/>
      <dgm:spPr/>
    </dgm:pt>
    <dgm:pt modelId="{5153007F-BA26-4682-A87A-424704E50AEB}" type="pres">
      <dgm:prSet presAssocID="{71CD7D74-7530-4C01-906A-4802286A4767}" presName="compNode" presStyleCnt="0"/>
      <dgm:spPr/>
    </dgm:pt>
    <dgm:pt modelId="{417F05C5-5F22-464A-8FD3-04DE250AD76D}" type="pres">
      <dgm:prSet presAssocID="{71CD7D74-7530-4C01-906A-4802286A4767}" presName="bkgdShape" presStyleLbl="node1" presStyleIdx="0" presStyleCnt="3"/>
      <dgm:spPr/>
      <dgm:t>
        <a:bodyPr/>
        <a:lstStyle/>
        <a:p>
          <a:endParaRPr lang="en-US"/>
        </a:p>
      </dgm:t>
    </dgm:pt>
    <dgm:pt modelId="{E50FC445-6CF2-43E5-B9C1-2A1E2C25A185}" type="pres">
      <dgm:prSet presAssocID="{71CD7D74-7530-4C01-906A-4802286A4767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738EA8-1DAA-4613-AD7A-4950BFC99226}" type="pres">
      <dgm:prSet presAssocID="{71CD7D74-7530-4C01-906A-4802286A4767}" presName="invisiNode" presStyleLbl="node1" presStyleIdx="0" presStyleCnt="3"/>
      <dgm:spPr/>
    </dgm:pt>
    <dgm:pt modelId="{0FB03EEB-372F-4648-945D-16B1BECE9F0C}" type="pres">
      <dgm:prSet presAssocID="{71CD7D74-7530-4C01-906A-4802286A4767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16DB94A-0B42-4F8B-A242-64A7ADAD9E8E}" type="pres">
      <dgm:prSet presAssocID="{FDF90661-1DD8-4E0B-B878-61E7B9E399B2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0F7690C-B2C2-488C-9E36-3A5A3D0B0780}" type="pres">
      <dgm:prSet presAssocID="{1FE4646C-6AA9-465A-9F61-CFE9B32D1856}" presName="compNode" presStyleCnt="0"/>
      <dgm:spPr/>
    </dgm:pt>
    <dgm:pt modelId="{38788144-7B80-45EF-8278-05F53205B981}" type="pres">
      <dgm:prSet presAssocID="{1FE4646C-6AA9-465A-9F61-CFE9B32D1856}" presName="bkgdShape" presStyleLbl="node1" presStyleIdx="1" presStyleCnt="3"/>
      <dgm:spPr/>
      <dgm:t>
        <a:bodyPr/>
        <a:lstStyle/>
        <a:p>
          <a:endParaRPr lang="en-US"/>
        </a:p>
      </dgm:t>
    </dgm:pt>
    <dgm:pt modelId="{CCF4FA31-2384-4750-95FA-57549523087A}" type="pres">
      <dgm:prSet presAssocID="{1FE4646C-6AA9-465A-9F61-CFE9B32D1856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F201C6-9850-4BF4-BA4F-1F358C0DD730}" type="pres">
      <dgm:prSet presAssocID="{1FE4646C-6AA9-465A-9F61-CFE9B32D1856}" presName="invisiNode" presStyleLbl="node1" presStyleIdx="1" presStyleCnt="3"/>
      <dgm:spPr/>
    </dgm:pt>
    <dgm:pt modelId="{4F7A9B0D-FF33-414A-9CDE-A442356A22D5}" type="pres">
      <dgm:prSet presAssocID="{1FE4646C-6AA9-465A-9F61-CFE9B32D1856}" presName="imagNode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70BCAF2-44C3-4447-9680-0CC9773488FC}" type="pres">
      <dgm:prSet presAssocID="{1373203B-CB98-4679-B6BB-10F49011023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A531E5E3-7E91-4F2A-B4C4-9AFE02422EBA}" type="pres">
      <dgm:prSet presAssocID="{F19DCD56-9F48-4D0A-AA2D-51EE32E7E756}" presName="compNode" presStyleCnt="0"/>
      <dgm:spPr/>
    </dgm:pt>
    <dgm:pt modelId="{D5DF9FFA-1C1C-4B15-989C-699BF403EC55}" type="pres">
      <dgm:prSet presAssocID="{F19DCD56-9F48-4D0A-AA2D-51EE32E7E756}" presName="bkgdShape" presStyleLbl="node1" presStyleIdx="2" presStyleCnt="3"/>
      <dgm:spPr/>
      <dgm:t>
        <a:bodyPr/>
        <a:lstStyle/>
        <a:p>
          <a:endParaRPr lang="en-US"/>
        </a:p>
      </dgm:t>
    </dgm:pt>
    <dgm:pt modelId="{C111DAEE-EFEE-4F45-8797-FED89B9770E3}" type="pres">
      <dgm:prSet presAssocID="{F19DCD56-9F48-4D0A-AA2D-51EE32E7E756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86E5EE-9D00-48BB-AEF2-A5ABFF4D61C4}" type="pres">
      <dgm:prSet presAssocID="{F19DCD56-9F48-4D0A-AA2D-51EE32E7E756}" presName="invisiNode" presStyleLbl="node1" presStyleIdx="2" presStyleCnt="3"/>
      <dgm:spPr/>
    </dgm:pt>
    <dgm:pt modelId="{319498C7-E587-4A29-884E-77D49D677E25}" type="pres">
      <dgm:prSet presAssocID="{F19DCD56-9F48-4D0A-AA2D-51EE32E7E756}" presName="imagNode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</dgm:ptLst>
  <dgm:cxnLst>
    <dgm:cxn modelId="{82078A54-DB17-49AB-9320-840E73382752}" type="presOf" srcId="{FDF90661-1DD8-4E0B-B878-61E7B9E399B2}" destId="{D16DB94A-0B42-4F8B-A242-64A7ADAD9E8E}" srcOrd="0" destOrd="0" presId="urn:microsoft.com/office/officeart/2005/8/layout/hList7"/>
    <dgm:cxn modelId="{F98F5E18-137A-48D6-B25A-299BAEA8160E}" type="presOf" srcId="{71CD7D74-7530-4C01-906A-4802286A4767}" destId="{E50FC445-6CF2-43E5-B9C1-2A1E2C25A185}" srcOrd="1" destOrd="0" presId="urn:microsoft.com/office/officeart/2005/8/layout/hList7"/>
    <dgm:cxn modelId="{67992A08-AF7E-453D-AC87-A00347423772}" srcId="{D9320383-5AC3-40E9-A04E-9F7F3AECAAD7}" destId="{71CD7D74-7530-4C01-906A-4802286A4767}" srcOrd="0" destOrd="0" parTransId="{73D20669-07CF-4B33-B3F9-5480DC4DE1CD}" sibTransId="{FDF90661-1DD8-4E0B-B878-61E7B9E399B2}"/>
    <dgm:cxn modelId="{7A9608EA-AAE5-4B64-AF39-FD01FF473855}" type="presOf" srcId="{D9320383-5AC3-40E9-A04E-9F7F3AECAAD7}" destId="{F4DAB715-2FE6-4B92-B6DD-CCF2AAF842F8}" srcOrd="0" destOrd="0" presId="urn:microsoft.com/office/officeart/2005/8/layout/hList7"/>
    <dgm:cxn modelId="{2214DC05-2BBD-431D-AEDF-F39D8E839280}" type="presOf" srcId="{71CD7D74-7530-4C01-906A-4802286A4767}" destId="{417F05C5-5F22-464A-8FD3-04DE250AD76D}" srcOrd="0" destOrd="0" presId="urn:microsoft.com/office/officeart/2005/8/layout/hList7"/>
    <dgm:cxn modelId="{AF25E1D8-CEE6-474E-BA30-D2E8270B8B13}" type="presOf" srcId="{1FE4646C-6AA9-465A-9F61-CFE9B32D1856}" destId="{38788144-7B80-45EF-8278-05F53205B981}" srcOrd="0" destOrd="0" presId="urn:microsoft.com/office/officeart/2005/8/layout/hList7"/>
    <dgm:cxn modelId="{E6A5B493-4282-40A8-B6D1-3B2D59B0400F}" srcId="{D9320383-5AC3-40E9-A04E-9F7F3AECAAD7}" destId="{F19DCD56-9F48-4D0A-AA2D-51EE32E7E756}" srcOrd="2" destOrd="0" parTransId="{4CA721DA-F819-47C3-85DE-EECBAD84EECC}" sibTransId="{5DE76277-D27E-4828-9B55-D615B1E28A33}"/>
    <dgm:cxn modelId="{3DE7467C-B479-4995-88BA-938F72C76909}" type="presOf" srcId="{1FE4646C-6AA9-465A-9F61-CFE9B32D1856}" destId="{CCF4FA31-2384-4750-95FA-57549523087A}" srcOrd="1" destOrd="0" presId="urn:microsoft.com/office/officeart/2005/8/layout/hList7"/>
    <dgm:cxn modelId="{0F270408-063C-490C-BBEA-89D66E253A09}" srcId="{D9320383-5AC3-40E9-A04E-9F7F3AECAAD7}" destId="{1FE4646C-6AA9-465A-9F61-CFE9B32D1856}" srcOrd="1" destOrd="0" parTransId="{95581FE6-9FD6-41B9-9A00-6522C197ED43}" sibTransId="{1373203B-CB98-4679-B6BB-10F490110238}"/>
    <dgm:cxn modelId="{D553FE99-0B4C-486B-AE39-6A3557FD5287}" type="presOf" srcId="{F19DCD56-9F48-4D0A-AA2D-51EE32E7E756}" destId="{D5DF9FFA-1C1C-4B15-989C-699BF403EC55}" srcOrd="0" destOrd="0" presId="urn:microsoft.com/office/officeart/2005/8/layout/hList7"/>
    <dgm:cxn modelId="{DB615DD2-0D32-4CAC-9F48-47E073D3D1D4}" type="presOf" srcId="{1373203B-CB98-4679-B6BB-10F490110238}" destId="{970BCAF2-44C3-4447-9680-0CC9773488FC}" srcOrd="0" destOrd="0" presId="urn:microsoft.com/office/officeart/2005/8/layout/hList7"/>
    <dgm:cxn modelId="{E87406F1-625C-4AE2-9DCB-2589E0C7D77E}" type="presOf" srcId="{F19DCD56-9F48-4D0A-AA2D-51EE32E7E756}" destId="{C111DAEE-EFEE-4F45-8797-FED89B9770E3}" srcOrd="1" destOrd="0" presId="urn:microsoft.com/office/officeart/2005/8/layout/hList7"/>
    <dgm:cxn modelId="{C376BB84-8BD4-4A99-8FDB-99557B847051}" type="presParOf" srcId="{F4DAB715-2FE6-4B92-B6DD-CCF2AAF842F8}" destId="{CB120001-9360-4F70-A420-75B468D85339}" srcOrd="0" destOrd="0" presId="urn:microsoft.com/office/officeart/2005/8/layout/hList7"/>
    <dgm:cxn modelId="{7216EA7B-16DA-4184-8CE6-8BD7042D3A75}" type="presParOf" srcId="{F4DAB715-2FE6-4B92-B6DD-CCF2AAF842F8}" destId="{D6574E14-88DA-47A1-929C-4F10C10E9D50}" srcOrd="1" destOrd="0" presId="urn:microsoft.com/office/officeart/2005/8/layout/hList7"/>
    <dgm:cxn modelId="{D29729F4-9222-43E8-ABBA-78487942077C}" type="presParOf" srcId="{D6574E14-88DA-47A1-929C-4F10C10E9D50}" destId="{5153007F-BA26-4682-A87A-424704E50AEB}" srcOrd="0" destOrd="0" presId="urn:microsoft.com/office/officeart/2005/8/layout/hList7"/>
    <dgm:cxn modelId="{2B4C6178-B183-402D-BEE3-FAFDAD41BC24}" type="presParOf" srcId="{5153007F-BA26-4682-A87A-424704E50AEB}" destId="{417F05C5-5F22-464A-8FD3-04DE250AD76D}" srcOrd="0" destOrd="0" presId="urn:microsoft.com/office/officeart/2005/8/layout/hList7"/>
    <dgm:cxn modelId="{96D4E259-E3E1-46FF-87FD-BE8CC66E1CDF}" type="presParOf" srcId="{5153007F-BA26-4682-A87A-424704E50AEB}" destId="{E50FC445-6CF2-43E5-B9C1-2A1E2C25A185}" srcOrd="1" destOrd="0" presId="urn:microsoft.com/office/officeart/2005/8/layout/hList7"/>
    <dgm:cxn modelId="{C1AFEE05-2478-4F45-8CA3-536525703A92}" type="presParOf" srcId="{5153007F-BA26-4682-A87A-424704E50AEB}" destId="{5F738EA8-1DAA-4613-AD7A-4950BFC99226}" srcOrd="2" destOrd="0" presId="urn:microsoft.com/office/officeart/2005/8/layout/hList7"/>
    <dgm:cxn modelId="{F5F9F8D9-C094-46FC-BE37-D43D55F63048}" type="presParOf" srcId="{5153007F-BA26-4682-A87A-424704E50AEB}" destId="{0FB03EEB-372F-4648-945D-16B1BECE9F0C}" srcOrd="3" destOrd="0" presId="urn:microsoft.com/office/officeart/2005/8/layout/hList7"/>
    <dgm:cxn modelId="{69A4F70D-7697-4BE8-A577-AC73BB21666C}" type="presParOf" srcId="{D6574E14-88DA-47A1-929C-4F10C10E9D50}" destId="{D16DB94A-0B42-4F8B-A242-64A7ADAD9E8E}" srcOrd="1" destOrd="0" presId="urn:microsoft.com/office/officeart/2005/8/layout/hList7"/>
    <dgm:cxn modelId="{D2657997-0361-408F-9DCB-D1C9AD7721CA}" type="presParOf" srcId="{D6574E14-88DA-47A1-929C-4F10C10E9D50}" destId="{00F7690C-B2C2-488C-9E36-3A5A3D0B0780}" srcOrd="2" destOrd="0" presId="urn:microsoft.com/office/officeart/2005/8/layout/hList7"/>
    <dgm:cxn modelId="{7E0A74AD-54A7-4FE6-9BAC-A7147360F47B}" type="presParOf" srcId="{00F7690C-B2C2-488C-9E36-3A5A3D0B0780}" destId="{38788144-7B80-45EF-8278-05F53205B981}" srcOrd="0" destOrd="0" presId="urn:microsoft.com/office/officeart/2005/8/layout/hList7"/>
    <dgm:cxn modelId="{D52221C5-9218-4E66-A108-BA4A80D71CAE}" type="presParOf" srcId="{00F7690C-B2C2-488C-9E36-3A5A3D0B0780}" destId="{CCF4FA31-2384-4750-95FA-57549523087A}" srcOrd="1" destOrd="0" presId="urn:microsoft.com/office/officeart/2005/8/layout/hList7"/>
    <dgm:cxn modelId="{6ABF6E80-3FF0-4215-8E05-95E29CC0ACF7}" type="presParOf" srcId="{00F7690C-B2C2-488C-9E36-3A5A3D0B0780}" destId="{49F201C6-9850-4BF4-BA4F-1F358C0DD730}" srcOrd="2" destOrd="0" presId="urn:microsoft.com/office/officeart/2005/8/layout/hList7"/>
    <dgm:cxn modelId="{8E9CEAEF-BDCB-4A1A-94C0-398C456606E8}" type="presParOf" srcId="{00F7690C-B2C2-488C-9E36-3A5A3D0B0780}" destId="{4F7A9B0D-FF33-414A-9CDE-A442356A22D5}" srcOrd="3" destOrd="0" presId="urn:microsoft.com/office/officeart/2005/8/layout/hList7"/>
    <dgm:cxn modelId="{5843C8BB-2DAF-440F-9845-C0B062909938}" type="presParOf" srcId="{D6574E14-88DA-47A1-929C-4F10C10E9D50}" destId="{970BCAF2-44C3-4447-9680-0CC9773488FC}" srcOrd="3" destOrd="0" presId="urn:microsoft.com/office/officeart/2005/8/layout/hList7"/>
    <dgm:cxn modelId="{F31D880F-E16E-46F7-99A5-EFFDCE6F0514}" type="presParOf" srcId="{D6574E14-88DA-47A1-929C-4F10C10E9D50}" destId="{A531E5E3-7E91-4F2A-B4C4-9AFE02422EBA}" srcOrd="4" destOrd="0" presId="urn:microsoft.com/office/officeart/2005/8/layout/hList7"/>
    <dgm:cxn modelId="{D2B7F378-0CF9-49B5-B021-B062D3D347BB}" type="presParOf" srcId="{A531E5E3-7E91-4F2A-B4C4-9AFE02422EBA}" destId="{D5DF9FFA-1C1C-4B15-989C-699BF403EC55}" srcOrd="0" destOrd="0" presId="urn:microsoft.com/office/officeart/2005/8/layout/hList7"/>
    <dgm:cxn modelId="{C92EA523-8190-4F90-9C76-1F76EB022BFC}" type="presParOf" srcId="{A531E5E3-7E91-4F2A-B4C4-9AFE02422EBA}" destId="{C111DAEE-EFEE-4F45-8797-FED89B9770E3}" srcOrd="1" destOrd="0" presId="urn:microsoft.com/office/officeart/2005/8/layout/hList7"/>
    <dgm:cxn modelId="{5BEBF6E1-114A-44E0-A3F7-9BE0D71258E5}" type="presParOf" srcId="{A531E5E3-7E91-4F2A-B4C4-9AFE02422EBA}" destId="{3786E5EE-9D00-48BB-AEF2-A5ABFF4D61C4}" srcOrd="2" destOrd="0" presId="urn:microsoft.com/office/officeart/2005/8/layout/hList7"/>
    <dgm:cxn modelId="{3A989B44-9D9D-4840-809C-00F75B71C7F3}" type="presParOf" srcId="{A531E5E3-7E91-4F2A-B4C4-9AFE02422EBA}" destId="{319498C7-E587-4A29-884E-77D49D677E25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57DFDF-3AA0-43D2-B848-15D232924FB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630953-E51C-4554-871E-DDD2A98CFD80}">
      <dgm:prSet phldrT="[Text]"/>
      <dgm:spPr/>
      <dgm:t>
        <a:bodyPr/>
        <a:lstStyle/>
        <a:p>
          <a:r>
            <a:rPr lang="en-US" dirty="0" smtClean="0"/>
            <a:t>Outlook Online Mode </a:t>
          </a:r>
          <a:endParaRPr lang="en-US" dirty="0"/>
        </a:p>
      </dgm:t>
    </dgm:pt>
    <dgm:pt modelId="{259C2FDF-A75F-411E-9F03-5F9263ECD424}" type="parTrans" cxnId="{AF79FACC-35D1-4825-857F-F6C58E3D4814}">
      <dgm:prSet/>
      <dgm:spPr/>
      <dgm:t>
        <a:bodyPr/>
        <a:lstStyle/>
        <a:p>
          <a:endParaRPr lang="en-US"/>
        </a:p>
      </dgm:t>
    </dgm:pt>
    <dgm:pt modelId="{3F36DF76-3AA2-4431-9D2C-681131984E00}" type="sibTrans" cxnId="{AF79FACC-35D1-4825-857F-F6C58E3D4814}">
      <dgm:prSet/>
      <dgm:spPr/>
      <dgm:t>
        <a:bodyPr/>
        <a:lstStyle/>
        <a:p>
          <a:endParaRPr lang="en-US"/>
        </a:p>
      </dgm:t>
    </dgm:pt>
    <dgm:pt modelId="{477FE733-C6A6-4148-B8BD-FB393C90DF4F}">
      <dgm:prSet phldrT="[Text]"/>
      <dgm:spPr/>
      <dgm:t>
        <a:bodyPr/>
        <a:lstStyle/>
        <a:p>
          <a:r>
            <a:rPr lang="en-US" dirty="0" smtClean="0"/>
            <a:t>Disable all Outlook Add-ins</a:t>
          </a:r>
          <a:endParaRPr lang="en-US" dirty="0"/>
        </a:p>
      </dgm:t>
    </dgm:pt>
    <dgm:pt modelId="{C2EA6405-C9EA-417F-8603-02E727AAD582}" type="parTrans" cxnId="{1EB1B705-2229-462E-8C9B-BB158DD46966}">
      <dgm:prSet/>
      <dgm:spPr/>
      <dgm:t>
        <a:bodyPr/>
        <a:lstStyle/>
        <a:p>
          <a:endParaRPr lang="en-US"/>
        </a:p>
      </dgm:t>
    </dgm:pt>
    <dgm:pt modelId="{C2240147-10A0-4F26-BF55-FE2C87FE3D5A}" type="sibTrans" cxnId="{1EB1B705-2229-462E-8C9B-BB158DD46966}">
      <dgm:prSet/>
      <dgm:spPr/>
      <dgm:t>
        <a:bodyPr/>
        <a:lstStyle/>
        <a:p>
          <a:endParaRPr lang="en-US"/>
        </a:p>
      </dgm:t>
    </dgm:pt>
    <dgm:pt modelId="{9D2A4904-5044-40F6-9961-FFFC773524CD}">
      <dgm:prSet phldrT="[Text]"/>
      <dgm:spPr/>
      <dgm:t>
        <a:bodyPr/>
        <a:lstStyle/>
        <a:p>
          <a:r>
            <a:rPr lang="en-US" dirty="0" smtClean="0"/>
            <a:t>Check </a:t>
          </a:r>
          <a:r>
            <a:rPr lang="en-US" dirty="0" err="1" smtClean="0"/>
            <a:t>Exch</a:t>
          </a:r>
          <a:r>
            <a:rPr lang="en-US" dirty="0" smtClean="0"/>
            <a:t> </a:t>
          </a:r>
          <a:r>
            <a:rPr lang="en-US" dirty="0" err="1" smtClean="0"/>
            <a:t>Srv</a:t>
          </a:r>
          <a:r>
            <a:rPr lang="en-US" dirty="0" smtClean="0"/>
            <a:t> CPU </a:t>
          </a:r>
          <a:r>
            <a:rPr lang="en-US" dirty="0" err="1" smtClean="0"/>
            <a:t>Util</a:t>
          </a:r>
          <a:r>
            <a:rPr lang="en-US" dirty="0" smtClean="0"/>
            <a:t> (w3wp.exe)</a:t>
          </a:r>
          <a:endParaRPr lang="en-US" dirty="0"/>
        </a:p>
      </dgm:t>
    </dgm:pt>
    <dgm:pt modelId="{FB8DDE9E-E390-45B1-8C1F-D183C3C5A55F}" type="parTrans" cxnId="{A16DEFD2-4134-4E25-A19E-013DF580992D}">
      <dgm:prSet/>
      <dgm:spPr/>
      <dgm:t>
        <a:bodyPr/>
        <a:lstStyle/>
        <a:p>
          <a:endParaRPr lang="en-US"/>
        </a:p>
      </dgm:t>
    </dgm:pt>
    <dgm:pt modelId="{CF49A5A9-EE6F-4BF2-91FF-707582630FB7}" type="sibTrans" cxnId="{A16DEFD2-4134-4E25-A19E-013DF580992D}">
      <dgm:prSet/>
      <dgm:spPr/>
      <dgm:t>
        <a:bodyPr/>
        <a:lstStyle/>
        <a:p>
          <a:endParaRPr lang="en-US"/>
        </a:p>
      </dgm:t>
    </dgm:pt>
    <dgm:pt modelId="{1B503D84-4696-4666-8BCB-229D9DD8A1B7}">
      <dgm:prSet phldrT="[Text]"/>
      <dgm:spPr/>
      <dgm:t>
        <a:bodyPr/>
        <a:lstStyle/>
        <a:p>
          <a:r>
            <a:rPr lang="en-US" dirty="0" smtClean="0"/>
            <a:t>Check Folder Limits per Exchange &amp; </a:t>
          </a:r>
          <a:r>
            <a:rPr lang="en-US" dirty="0" smtClean="0"/>
            <a:t>Outlook</a:t>
          </a:r>
          <a:endParaRPr lang="en-US" dirty="0"/>
        </a:p>
      </dgm:t>
    </dgm:pt>
    <dgm:pt modelId="{FA6632F8-6E5F-40CD-8AEB-C6D74BEB0B3D}" type="parTrans" cxnId="{736A2976-A675-44D0-A41B-6A6D072D5BC8}">
      <dgm:prSet/>
      <dgm:spPr/>
      <dgm:t>
        <a:bodyPr/>
        <a:lstStyle/>
        <a:p>
          <a:endParaRPr lang="en-US"/>
        </a:p>
      </dgm:t>
    </dgm:pt>
    <dgm:pt modelId="{7E1F3408-63AF-43D5-8A5D-1EF8A1EEAEAC}" type="sibTrans" cxnId="{736A2976-A675-44D0-A41B-6A6D072D5BC8}">
      <dgm:prSet/>
      <dgm:spPr/>
      <dgm:t>
        <a:bodyPr/>
        <a:lstStyle/>
        <a:p>
          <a:endParaRPr lang="en-US"/>
        </a:p>
      </dgm:t>
    </dgm:pt>
    <dgm:pt modelId="{4C80041E-EBF2-4F47-BBAA-495AA0AA4B66}">
      <dgm:prSet phldrT="[Text]"/>
      <dgm:spPr/>
      <dgm:t>
        <a:bodyPr/>
        <a:lstStyle/>
        <a:p>
          <a:endParaRPr lang="en-US" dirty="0"/>
        </a:p>
      </dgm:t>
    </dgm:pt>
    <dgm:pt modelId="{0608D956-9C88-499E-8531-0C4628E5EADC}" type="parTrans" cxnId="{B8A39146-640D-4315-A718-5D196BA00703}">
      <dgm:prSet/>
      <dgm:spPr/>
      <dgm:t>
        <a:bodyPr/>
        <a:lstStyle/>
        <a:p>
          <a:endParaRPr lang="en-US"/>
        </a:p>
      </dgm:t>
    </dgm:pt>
    <dgm:pt modelId="{2F137ADB-9A75-4BC1-BBBF-ED6D6BD420F9}" type="sibTrans" cxnId="{B8A39146-640D-4315-A718-5D196BA00703}">
      <dgm:prSet/>
      <dgm:spPr/>
      <dgm:t>
        <a:bodyPr/>
        <a:lstStyle/>
        <a:p>
          <a:endParaRPr lang="en-US"/>
        </a:p>
      </dgm:t>
    </dgm:pt>
    <dgm:pt modelId="{EF035079-A263-4D42-98A5-29B036EFF723}" type="pres">
      <dgm:prSet presAssocID="{2757DFDF-3AA0-43D2-B848-15D232924FB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5B0F1F7-9DC1-423C-8EC1-E4557513252D}" type="pres">
      <dgm:prSet presAssocID="{CF630953-E51C-4554-871E-DDD2A98CFD80}" presName="composite" presStyleCnt="0"/>
      <dgm:spPr/>
    </dgm:pt>
    <dgm:pt modelId="{2E0F14B5-2861-49B5-A446-BF2AD282B12D}" type="pres">
      <dgm:prSet presAssocID="{CF630953-E51C-4554-871E-DDD2A98CFD80}" presName="bentUpArrow1" presStyleLbl="alignImgPlace1" presStyleIdx="0" presStyleCnt="3"/>
      <dgm:spPr/>
    </dgm:pt>
    <dgm:pt modelId="{70B3DA57-4405-4E9D-95F1-DD5FE25862A9}" type="pres">
      <dgm:prSet presAssocID="{CF630953-E51C-4554-871E-DDD2A98CFD80}" presName="ParentText" presStyleLbl="node1" presStyleIdx="0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C3845D-F9CE-4F4F-A295-361DD18B6E21}" type="pres">
      <dgm:prSet presAssocID="{CF630953-E51C-4554-871E-DDD2A98CFD80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18E08-C1FD-4224-AD4E-7CD8B18D190B}" type="pres">
      <dgm:prSet presAssocID="{3F36DF76-3AA2-4431-9D2C-681131984E00}" presName="sibTrans" presStyleCnt="0"/>
      <dgm:spPr/>
    </dgm:pt>
    <dgm:pt modelId="{A65697BE-DCFF-4BD6-903A-7E540361898F}" type="pres">
      <dgm:prSet presAssocID="{477FE733-C6A6-4148-B8BD-FB393C90DF4F}" presName="composite" presStyleCnt="0"/>
      <dgm:spPr/>
    </dgm:pt>
    <dgm:pt modelId="{F34C769A-8591-40BA-A572-47552F66CEAD}" type="pres">
      <dgm:prSet presAssocID="{477FE733-C6A6-4148-B8BD-FB393C90DF4F}" presName="bentUpArrow1" presStyleLbl="alignImgPlace1" presStyleIdx="1" presStyleCnt="3"/>
      <dgm:spPr/>
    </dgm:pt>
    <dgm:pt modelId="{4309D871-A731-4B07-AE80-5B9C1AAB0981}" type="pres">
      <dgm:prSet presAssocID="{477FE733-C6A6-4148-B8BD-FB393C90DF4F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3FE33D-5828-4E0F-92A1-D947632F5892}" type="pres">
      <dgm:prSet presAssocID="{477FE733-C6A6-4148-B8BD-FB393C90DF4F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A408CB-DE3C-4595-AD91-4F5688BCF6DC}" type="pres">
      <dgm:prSet presAssocID="{C2240147-10A0-4F26-BF55-FE2C87FE3D5A}" presName="sibTrans" presStyleCnt="0"/>
      <dgm:spPr/>
    </dgm:pt>
    <dgm:pt modelId="{6022FD5F-AD3C-42F7-9993-5450A41CBCB3}" type="pres">
      <dgm:prSet presAssocID="{1B503D84-4696-4666-8BCB-229D9DD8A1B7}" presName="composite" presStyleCnt="0"/>
      <dgm:spPr/>
    </dgm:pt>
    <dgm:pt modelId="{D910CCA8-E069-4800-959D-3EAEC2872BBD}" type="pres">
      <dgm:prSet presAssocID="{1B503D84-4696-4666-8BCB-229D9DD8A1B7}" presName="bentUpArrow1" presStyleLbl="alignImgPlace1" presStyleIdx="2" presStyleCnt="3"/>
      <dgm:spPr/>
    </dgm:pt>
    <dgm:pt modelId="{37CAB6FD-6058-4D26-BF24-42E22504B213}" type="pres">
      <dgm:prSet presAssocID="{1B503D84-4696-4666-8BCB-229D9DD8A1B7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3D022-69A6-4D6B-A58F-535E57FBD417}" type="pres">
      <dgm:prSet presAssocID="{1B503D84-4696-4666-8BCB-229D9DD8A1B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846920-8F7B-46D5-B15B-C5455B604035}" type="pres">
      <dgm:prSet presAssocID="{7E1F3408-63AF-43D5-8A5D-1EF8A1EEAEAC}" presName="sibTrans" presStyleCnt="0"/>
      <dgm:spPr/>
    </dgm:pt>
    <dgm:pt modelId="{DADAD04C-8BC6-4E48-89BB-8D559FF1A39E}" type="pres">
      <dgm:prSet presAssocID="{9D2A4904-5044-40F6-9961-FFFC773524CD}" presName="composite" presStyleCnt="0"/>
      <dgm:spPr/>
    </dgm:pt>
    <dgm:pt modelId="{62F562F4-2E30-4425-AB03-05205223BFAC}" type="pres">
      <dgm:prSet presAssocID="{9D2A4904-5044-40F6-9961-FFFC773524CD}" presName="ParentText" presStyleLbl="node1" presStyleIdx="3" presStyleCnt="4" custLinFactNeighborX="95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2DA9BC-5590-418C-8E08-0D590B5F2B4E}" type="presOf" srcId="{1B503D84-4696-4666-8BCB-229D9DD8A1B7}" destId="{37CAB6FD-6058-4D26-BF24-42E22504B213}" srcOrd="0" destOrd="0" presId="urn:microsoft.com/office/officeart/2005/8/layout/StepDownProcess"/>
    <dgm:cxn modelId="{FA666C08-39EB-471A-9BAF-9BC392B87D15}" type="presOf" srcId="{2757DFDF-3AA0-43D2-B848-15D232924FBE}" destId="{EF035079-A263-4D42-98A5-29B036EFF723}" srcOrd="0" destOrd="0" presId="urn:microsoft.com/office/officeart/2005/8/layout/StepDownProcess"/>
    <dgm:cxn modelId="{A718962F-062D-4CAC-9965-B0D71C6A1BE1}" type="presOf" srcId="{9D2A4904-5044-40F6-9961-FFFC773524CD}" destId="{62F562F4-2E30-4425-AB03-05205223BFAC}" srcOrd="0" destOrd="0" presId="urn:microsoft.com/office/officeart/2005/8/layout/StepDownProcess"/>
    <dgm:cxn modelId="{736A2976-A675-44D0-A41B-6A6D072D5BC8}" srcId="{2757DFDF-3AA0-43D2-B848-15D232924FBE}" destId="{1B503D84-4696-4666-8BCB-229D9DD8A1B7}" srcOrd="2" destOrd="0" parTransId="{FA6632F8-6E5F-40CD-8AEB-C6D74BEB0B3D}" sibTransId="{7E1F3408-63AF-43D5-8A5D-1EF8A1EEAEAC}"/>
    <dgm:cxn modelId="{444FCA01-91E2-4495-B0DB-1D3FDDB5CA8F}" type="presOf" srcId="{CF630953-E51C-4554-871E-DDD2A98CFD80}" destId="{70B3DA57-4405-4E9D-95F1-DD5FE25862A9}" srcOrd="0" destOrd="0" presId="urn:microsoft.com/office/officeart/2005/8/layout/StepDownProcess"/>
    <dgm:cxn modelId="{1EB1B705-2229-462E-8C9B-BB158DD46966}" srcId="{2757DFDF-3AA0-43D2-B848-15D232924FBE}" destId="{477FE733-C6A6-4148-B8BD-FB393C90DF4F}" srcOrd="1" destOrd="0" parTransId="{C2EA6405-C9EA-417F-8603-02E727AAD582}" sibTransId="{C2240147-10A0-4F26-BF55-FE2C87FE3D5A}"/>
    <dgm:cxn modelId="{1ADA394B-8A2D-44D5-B854-C211A55F6A95}" type="presOf" srcId="{477FE733-C6A6-4148-B8BD-FB393C90DF4F}" destId="{4309D871-A731-4B07-AE80-5B9C1AAB0981}" srcOrd="0" destOrd="0" presId="urn:microsoft.com/office/officeart/2005/8/layout/StepDownProcess"/>
    <dgm:cxn modelId="{45246B05-27D4-4290-9C51-01169FDDD05B}" type="presOf" srcId="{4C80041E-EBF2-4F47-BBAA-495AA0AA4B66}" destId="{D6E3D022-69A6-4D6B-A58F-535E57FBD417}" srcOrd="0" destOrd="0" presId="urn:microsoft.com/office/officeart/2005/8/layout/StepDownProcess"/>
    <dgm:cxn modelId="{B8A39146-640D-4315-A718-5D196BA00703}" srcId="{1B503D84-4696-4666-8BCB-229D9DD8A1B7}" destId="{4C80041E-EBF2-4F47-BBAA-495AA0AA4B66}" srcOrd="0" destOrd="0" parTransId="{0608D956-9C88-499E-8531-0C4628E5EADC}" sibTransId="{2F137ADB-9A75-4BC1-BBBF-ED6D6BD420F9}"/>
    <dgm:cxn modelId="{AF79FACC-35D1-4825-857F-F6C58E3D4814}" srcId="{2757DFDF-3AA0-43D2-B848-15D232924FBE}" destId="{CF630953-E51C-4554-871E-DDD2A98CFD80}" srcOrd="0" destOrd="0" parTransId="{259C2FDF-A75F-411E-9F03-5F9263ECD424}" sibTransId="{3F36DF76-3AA2-4431-9D2C-681131984E00}"/>
    <dgm:cxn modelId="{A16DEFD2-4134-4E25-A19E-013DF580992D}" srcId="{2757DFDF-3AA0-43D2-B848-15D232924FBE}" destId="{9D2A4904-5044-40F6-9961-FFFC773524CD}" srcOrd="3" destOrd="0" parTransId="{FB8DDE9E-E390-45B1-8C1F-D183C3C5A55F}" sibTransId="{CF49A5A9-EE6F-4BF2-91FF-707582630FB7}"/>
    <dgm:cxn modelId="{89938768-F8FA-4ECF-955D-B9CC41FA509D}" type="presParOf" srcId="{EF035079-A263-4D42-98A5-29B036EFF723}" destId="{D5B0F1F7-9DC1-423C-8EC1-E4557513252D}" srcOrd="0" destOrd="0" presId="urn:microsoft.com/office/officeart/2005/8/layout/StepDownProcess"/>
    <dgm:cxn modelId="{EB0C7B41-D4CD-4DD5-8059-2E04FF3FBBC4}" type="presParOf" srcId="{D5B0F1F7-9DC1-423C-8EC1-E4557513252D}" destId="{2E0F14B5-2861-49B5-A446-BF2AD282B12D}" srcOrd="0" destOrd="0" presId="urn:microsoft.com/office/officeart/2005/8/layout/StepDownProcess"/>
    <dgm:cxn modelId="{4FA6D648-6D42-42E6-8BEE-37AAF27A1595}" type="presParOf" srcId="{D5B0F1F7-9DC1-423C-8EC1-E4557513252D}" destId="{70B3DA57-4405-4E9D-95F1-DD5FE25862A9}" srcOrd="1" destOrd="0" presId="urn:microsoft.com/office/officeart/2005/8/layout/StepDownProcess"/>
    <dgm:cxn modelId="{85D0D685-3301-4034-8BEF-C73F3ACA0B2F}" type="presParOf" srcId="{D5B0F1F7-9DC1-423C-8EC1-E4557513252D}" destId="{9EC3845D-F9CE-4F4F-A295-361DD18B6E21}" srcOrd="2" destOrd="0" presId="urn:microsoft.com/office/officeart/2005/8/layout/StepDownProcess"/>
    <dgm:cxn modelId="{8EB0A639-3C26-4768-8AF3-0DC6B173DC02}" type="presParOf" srcId="{EF035079-A263-4D42-98A5-29B036EFF723}" destId="{2C618E08-C1FD-4224-AD4E-7CD8B18D190B}" srcOrd="1" destOrd="0" presId="urn:microsoft.com/office/officeart/2005/8/layout/StepDownProcess"/>
    <dgm:cxn modelId="{1F4E5573-BD8B-41C6-A5F1-308333C33496}" type="presParOf" srcId="{EF035079-A263-4D42-98A5-29B036EFF723}" destId="{A65697BE-DCFF-4BD6-903A-7E540361898F}" srcOrd="2" destOrd="0" presId="urn:microsoft.com/office/officeart/2005/8/layout/StepDownProcess"/>
    <dgm:cxn modelId="{01C09EEA-3CAE-4D67-8918-E3B5CE11B5D9}" type="presParOf" srcId="{A65697BE-DCFF-4BD6-903A-7E540361898F}" destId="{F34C769A-8591-40BA-A572-47552F66CEAD}" srcOrd="0" destOrd="0" presId="urn:microsoft.com/office/officeart/2005/8/layout/StepDownProcess"/>
    <dgm:cxn modelId="{36547C2B-82B0-4BE1-A285-850D2A3924E4}" type="presParOf" srcId="{A65697BE-DCFF-4BD6-903A-7E540361898F}" destId="{4309D871-A731-4B07-AE80-5B9C1AAB0981}" srcOrd="1" destOrd="0" presId="urn:microsoft.com/office/officeart/2005/8/layout/StepDownProcess"/>
    <dgm:cxn modelId="{3FBA8FF4-A355-402F-A587-69F066726213}" type="presParOf" srcId="{A65697BE-DCFF-4BD6-903A-7E540361898F}" destId="{CC3FE33D-5828-4E0F-92A1-D947632F5892}" srcOrd="2" destOrd="0" presId="urn:microsoft.com/office/officeart/2005/8/layout/StepDownProcess"/>
    <dgm:cxn modelId="{E206FC39-604D-4B7B-AF7E-E04E35DCBDD1}" type="presParOf" srcId="{EF035079-A263-4D42-98A5-29B036EFF723}" destId="{C5A408CB-DE3C-4595-AD91-4F5688BCF6DC}" srcOrd="3" destOrd="0" presId="urn:microsoft.com/office/officeart/2005/8/layout/StepDownProcess"/>
    <dgm:cxn modelId="{3B21EE14-CA28-4839-8D84-7B474A253678}" type="presParOf" srcId="{EF035079-A263-4D42-98A5-29B036EFF723}" destId="{6022FD5F-AD3C-42F7-9993-5450A41CBCB3}" srcOrd="4" destOrd="0" presId="urn:microsoft.com/office/officeart/2005/8/layout/StepDownProcess"/>
    <dgm:cxn modelId="{452549E9-29DC-4EB1-9AA2-722F83C55CBA}" type="presParOf" srcId="{6022FD5F-AD3C-42F7-9993-5450A41CBCB3}" destId="{D910CCA8-E069-4800-959D-3EAEC2872BBD}" srcOrd="0" destOrd="0" presId="urn:microsoft.com/office/officeart/2005/8/layout/StepDownProcess"/>
    <dgm:cxn modelId="{6E7B32B3-35F7-4BC9-A71D-0C598CD51AD3}" type="presParOf" srcId="{6022FD5F-AD3C-42F7-9993-5450A41CBCB3}" destId="{37CAB6FD-6058-4D26-BF24-42E22504B213}" srcOrd="1" destOrd="0" presId="urn:microsoft.com/office/officeart/2005/8/layout/StepDownProcess"/>
    <dgm:cxn modelId="{501BB482-C5F4-45B5-871E-5B1A045D0F70}" type="presParOf" srcId="{6022FD5F-AD3C-42F7-9993-5450A41CBCB3}" destId="{D6E3D022-69A6-4D6B-A58F-535E57FBD417}" srcOrd="2" destOrd="0" presId="urn:microsoft.com/office/officeart/2005/8/layout/StepDownProcess"/>
    <dgm:cxn modelId="{B4082086-BF05-4A1E-890A-B87968473ADE}" type="presParOf" srcId="{EF035079-A263-4D42-98A5-29B036EFF723}" destId="{3F846920-8F7B-46D5-B15B-C5455B604035}" srcOrd="5" destOrd="0" presId="urn:microsoft.com/office/officeart/2005/8/layout/StepDownProcess"/>
    <dgm:cxn modelId="{C70A837F-CB93-4B21-B033-87FC6002C36B}" type="presParOf" srcId="{EF035079-A263-4D42-98A5-29B036EFF723}" destId="{DADAD04C-8BC6-4E48-89BB-8D559FF1A39E}" srcOrd="6" destOrd="0" presId="urn:microsoft.com/office/officeart/2005/8/layout/StepDownProcess"/>
    <dgm:cxn modelId="{31DDC16F-B5C8-4284-ACC4-4F0B6415AEEB}" type="presParOf" srcId="{DADAD04C-8BC6-4E48-89BB-8D559FF1A39E}" destId="{62F562F4-2E30-4425-AB03-05205223BFA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57DFDF-3AA0-43D2-B848-15D232924FB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630953-E51C-4554-871E-DDD2A98CFD80}">
      <dgm:prSet phldrT="[Text]"/>
      <dgm:spPr/>
      <dgm:t>
        <a:bodyPr/>
        <a:lstStyle/>
        <a:p>
          <a:r>
            <a:rPr lang="en-US" dirty="0" smtClean="0"/>
            <a:t>Inbox has &lt;1k messages</a:t>
          </a:r>
          <a:endParaRPr lang="en-US" dirty="0"/>
        </a:p>
      </dgm:t>
    </dgm:pt>
    <dgm:pt modelId="{259C2FDF-A75F-411E-9F03-5F9263ECD424}" type="parTrans" cxnId="{AF79FACC-35D1-4825-857F-F6C58E3D4814}">
      <dgm:prSet/>
      <dgm:spPr/>
      <dgm:t>
        <a:bodyPr/>
        <a:lstStyle/>
        <a:p>
          <a:endParaRPr lang="en-US"/>
        </a:p>
      </dgm:t>
    </dgm:pt>
    <dgm:pt modelId="{3F36DF76-3AA2-4431-9D2C-681131984E00}" type="sibTrans" cxnId="{AF79FACC-35D1-4825-857F-F6C58E3D4814}">
      <dgm:prSet/>
      <dgm:spPr/>
      <dgm:t>
        <a:bodyPr/>
        <a:lstStyle/>
        <a:p>
          <a:endParaRPr lang="en-US"/>
        </a:p>
      </dgm:t>
    </dgm:pt>
    <dgm:pt modelId="{477FE733-C6A6-4148-B8BD-FB393C90DF4F}">
      <dgm:prSet phldrT="[Text]"/>
      <dgm:spPr/>
      <dgm:t>
        <a:bodyPr/>
        <a:lstStyle/>
        <a:p>
          <a:r>
            <a:rPr lang="en-US" dirty="0" smtClean="0"/>
            <a:t>Disable all Outlook Add-ins</a:t>
          </a:r>
          <a:endParaRPr lang="en-US" dirty="0"/>
        </a:p>
      </dgm:t>
    </dgm:pt>
    <dgm:pt modelId="{C2EA6405-C9EA-417F-8603-02E727AAD582}" type="parTrans" cxnId="{1EB1B705-2229-462E-8C9B-BB158DD46966}">
      <dgm:prSet/>
      <dgm:spPr/>
      <dgm:t>
        <a:bodyPr/>
        <a:lstStyle/>
        <a:p>
          <a:endParaRPr lang="en-US"/>
        </a:p>
      </dgm:t>
    </dgm:pt>
    <dgm:pt modelId="{C2240147-10A0-4F26-BF55-FE2C87FE3D5A}" type="sibTrans" cxnId="{1EB1B705-2229-462E-8C9B-BB158DD46966}">
      <dgm:prSet/>
      <dgm:spPr/>
      <dgm:t>
        <a:bodyPr/>
        <a:lstStyle/>
        <a:p>
          <a:endParaRPr lang="en-US"/>
        </a:p>
      </dgm:t>
    </dgm:pt>
    <dgm:pt modelId="{9D2A4904-5044-40F6-9961-FFFC773524CD}">
      <dgm:prSet phldrT="[Text]"/>
      <dgm:spPr/>
      <dgm:t>
        <a:bodyPr/>
        <a:lstStyle/>
        <a:p>
          <a:r>
            <a:rPr lang="en-US" dirty="0" smtClean="0"/>
            <a:t>Check </a:t>
          </a:r>
          <a:r>
            <a:rPr lang="en-US" dirty="0" err="1" smtClean="0"/>
            <a:t>Exch</a:t>
          </a:r>
          <a:r>
            <a:rPr lang="en-US" dirty="0" smtClean="0"/>
            <a:t> </a:t>
          </a:r>
          <a:r>
            <a:rPr lang="en-US" dirty="0" err="1" smtClean="0"/>
            <a:t>Srv</a:t>
          </a:r>
          <a:r>
            <a:rPr lang="en-US" dirty="0" smtClean="0"/>
            <a:t> CPU </a:t>
          </a:r>
          <a:r>
            <a:rPr lang="en-US" dirty="0" err="1" smtClean="0"/>
            <a:t>Util</a:t>
          </a:r>
          <a:endParaRPr lang="en-US" dirty="0"/>
        </a:p>
      </dgm:t>
    </dgm:pt>
    <dgm:pt modelId="{FB8DDE9E-E390-45B1-8C1F-D183C3C5A55F}" type="parTrans" cxnId="{A16DEFD2-4134-4E25-A19E-013DF580992D}">
      <dgm:prSet/>
      <dgm:spPr/>
      <dgm:t>
        <a:bodyPr/>
        <a:lstStyle/>
        <a:p>
          <a:endParaRPr lang="en-US"/>
        </a:p>
      </dgm:t>
    </dgm:pt>
    <dgm:pt modelId="{CF49A5A9-EE6F-4BF2-91FF-707582630FB7}" type="sibTrans" cxnId="{A16DEFD2-4134-4E25-A19E-013DF580992D}">
      <dgm:prSet/>
      <dgm:spPr/>
      <dgm:t>
        <a:bodyPr/>
        <a:lstStyle/>
        <a:p>
          <a:endParaRPr lang="en-US"/>
        </a:p>
      </dgm:t>
    </dgm:pt>
    <dgm:pt modelId="{1B503D84-4696-4666-8BCB-229D9DD8A1B7}">
      <dgm:prSet phldrT="[Text]"/>
      <dgm:spPr/>
      <dgm:t>
        <a:bodyPr/>
        <a:lstStyle/>
        <a:p>
          <a:r>
            <a:rPr lang="en-US" dirty="0" smtClean="0"/>
            <a:t>Check </a:t>
          </a:r>
          <a:r>
            <a:rPr lang="en-US" dirty="0" smtClean="0"/>
            <a:t>PC Outlook OST Limit</a:t>
          </a:r>
          <a:endParaRPr lang="en-US" dirty="0"/>
        </a:p>
      </dgm:t>
    </dgm:pt>
    <dgm:pt modelId="{FA6632F8-6E5F-40CD-8AEB-C6D74BEB0B3D}" type="parTrans" cxnId="{736A2976-A675-44D0-A41B-6A6D072D5BC8}">
      <dgm:prSet/>
      <dgm:spPr/>
      <dgm:t>
        <a:bodyPr/>
        <a:lstStyle/>
        <a:p>
          <a:endParaRPr lang="en-US"/>
        </a:p>
      </dgm:t>
    </dgm:pt>
    <dgm:pt modelId="{7E1F3408-63AF-43D5-8A5D-1EF8A1EEAEAC}" type="sibTrans" cxnId="{736A2976-A675-44D0-A41B-6A6D072D5BC8}">
      <dgm:prSet/>
      <dgm:spPr/>
      <dgm:t>
        <a:bodyPr/>
        <a:lstStyle/>
        <a:p>
          <a:endParaRPr lang="en-US"/>
        </a:p>
      </dgm:t>
    </dgm:pt>
    <dgm:pt modelId="{5B6AA1AB-AA2D-448D-9DA5-31DD0D36C588}">
      <dgm:prSet phldrT="[Text]"/>
      <dgm:spPr/>
      <dgm:t>
        <a:bodyPr/>
        <a:lstStyle/>
        <a:p>
          <a:r>
            <a:rPr lang="en-US" dirty="0" smtClean="0"/>
            <a:t>Check PC Disk Queue Length (&lt;1)</a:t>
          </a:r>
          <a:endParaRPr lang="en-US" dirty="0"/>
        </a:p>
      </dgm:t>
    </dgm:pt>
    <dgm:pt modelId="{5B9119A9-6FEB-4059-A57B-32133A7095C7}" type="parTrans" cxnId="{5E4C5644-A652-4A0D-9DC3-838C6C96170A}">
      <dgm:prSet/>
      <dgm:spPr/>
      <dgm:t>
        <a:bodyPr/>
        <a:lstStyle/>
        <a:p>
          <a:endParaRPr lang="en-US"/>
        </a:p>
      </dgm:t>
    </dgm:pt>
    <dgm:pt modelId="{D2C9351A-F4D6-41BF-B7C5-B1429B10644B}" type="sibTrans" cxnId="{5E4C5644-A652-4A0D-9DC3-838C6C96170A}">
      <dgm:prSet/>
      <dgm:spPr/>
      <dgm:t>
        <a:bodyPr/>
        <a:lstStyle/>
        <a:p>
          <a:endParaRPr lang="en-US"/>
        </a:p>
      </dgm:t>
    </dgm:pt>
    <dgm:pt modelId="{EF035079-A263-4D42-98A5-29B036EFF723}" type="pres">
      <dgm:prSet presAssocID="{2757DFDF-3AA0-43D2-B848-15D232924FB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5B0F1F7-9DC1-423C-8EC1-E4557513252D}" type="pres">
      <dgm:prSet presAssocID="{CF630953-E51C-4554-871E-DDD2A98CFD80}" presName="composite" presStyleCnt="0"/>
      <dgm:spPr/>
    </dgm:pt>
    <dgm:pt modelId="{2E0F14B5-2861-49B5-A446-BF2AD282B12D}" type="pres">
      <dgm:prSet presAssocID="{CF630953-E51C-4554-871E-DDD2A98CFD80}" presName="bentUpArrow1" presStyleLbl="alignImgPlace1" presStyleIdx="0" presStyleCnt="4"/>
      <dgm:spPr/>
    </dgm:pt>
    <dgm:pt modelId="{70B3DA57-4405-4E9D-95F1-DD5FE25862A9}" type="pres">
      <dgm:prSet presAssocID="{CF630953-E51C-4554-871E-DDD2A98CFD80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C3845D-F9CE-4F4F-A295-361DD18B6E21}" type="pres">
      <dgm:prSet presAssocID="{CF630953-E51C-4554-871E-DDD2A98CFD80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618E08-C1FD-4224-AD4E-7CD8B18D190B}" type="pres">
      <dgm:prSet presAssocID="{3F36DF76-3AA2-4431-9D2C-681131984E00}" presName="sibTrans" presStyleCnt="0"/>
      <dgm:spPr/>
    </dgm:pt>
    <dgm:pt modelId="{A65697BE-DCFF-4BD6-903A-7E540361898F}" type="pres">
      <dgm:prSet presAssocID="{477FE733-C6A6-4148-B8BD-FB393C90DF4F}" presName="composite" presStyleCnt="0"/>
      <dgm:spPr/>
    </dgm:pt>
    <dgm:pt modelId="{F34C769A-8591-40BA-A572-47552F66CEAD}" type="pres">
      <dgm:prSet presAssocID="{477FE733-C6A6-4148-B8BD-FB393C90DF4F}" presName="bentUpArrow1" presStyleLbl="alignImgPlace1" presStyleIdx="1" presStyleCnt="4"/>
      <dgm:spPr/>
    </dgm:pt>
    <dgm:pt modelId="{4309D871-A731-4B07-AE80-5B9C1AAB0981}" type="pres">
      <dgm:prSet presAssocID="{477FE733-C6A6-4148-B8BD-FB393C90DF4F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3FE33D-5828-4E0F-92A1-D947632F5892}" type="pres">
      <dgm:prSet presAssocID="{477FE733-C6A6-4148-B8BD-FB393C90DF4F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A408CB-DE3C-4595-AD91-4F5688BCF6DC}" type="pres">
      <dgm:prSet presAssocID="{C2240147-10A0-4F26-BF55-FE2C87FE3D5A}" presName="sibTrans" presStyleCnt="0"/>
      <dgm:spPr/>
    </dgm:pt>
    <dgm:pt modelId="{6022FD5F-AD3C-42F7-9993-5450A41CBCB3}" type="pres">
      <dgm:prSet presAssocID="{1B503D84-4696-4666-8BCB-229D9DD8A1B7}" presName="composite" presStyleCnt="0"/>
      <dgm:spPr/>
    </dgm:pt>
    <dgm:pt modelId="{D910CCA8-E069-4800-959D-3EAEC2872BBD}" type="pres">
      <dgm:prSet presAssocID="{1B503D84-4696-4666-8BCB-229D9DD8A1B7}" presName="bentUpArrow1" presStyleLbl="alignImgPlace1" presStyleIdx="2" presStyleCnt="4"/>
      <dgm:spPr/>
    </dgm:pt>
    <dgm:pt modelId="{37CAB6FD-6058-4D26-BF24-42E22504B213}" type="pres">
      <dgm:prSet presAssocID="{1B503D84-4696-4666-8BCB-229D9DD8A1B7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E3D022-69A6-4D6B-A58F-535E57FBD417}" type="pres">
      <dgm:prSet presAssocID="{1B503D84-4696-4666-8BCB-229D9DD8A1B7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846920-8F7B-46D5-B15B-C5455B604035}" type="pres">
      <dgm:prSet presAssocID="{7E1F3408-63AF-43D5-8A5D-1EF8A1EEAEAC}" presName="sibTrans" presStyleCnt="0"/>
      <dgm:spPr/>
    </dgm:pt>
    <dgm:pt modelId="{DD30C4E7-958A-4A4B-922F-86B6FC146F37}" type="pres">
      <dgm:prSet presAssocID="{5B6AA1AB-AA2D-448D-9DA5-31DD0D36C588}" presName="composite" presStyleCnt="0"/>
      <dgm:spPr/>
    </dgm:pt>
    <dgm:pt modelId="{66E09B53-C3B1-46B1-872B-6FAB0CF36398}" type="pres">
      <dgm:prSet presAssocID="{5B6AA1AB-AA2D-448D-9DA5-31DD0D36C588}" presName="bentUpArrow1" presStyleLbl="alignImgPlace1" presStyleIdx="3" presStyleCnt="4"/>
      <dgm:spPr/>
    </dgm:pt>
    <dgm:pt modelId="{68F00FD9-F637-489B-A44F-53D2E81CAEBA}" type="pres">
      <dgm:prSet presAssocID="{5B6AA1AB-AA2D-448D-9DA5-31DD0D36C588}" presName="ParentText" presStyleLbl="node1" presStyleIdx="3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B41717-ED80-478D-B298-9D33E2B968E2}" type="pres">
      <dgm:prSet presAssocID="{5B6AA1AB-AA2D-448D-9DA5-31DD0D36C588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BFC2B113-60AD-4146-B524-093B4E3C62CD}" type="pres">
      <dgm:prSet presAssocID="{D2C9351A-F4D6-41BF-B7C5-B1429B10644B}" presName="sibTrans" presStyleCnt="0"/>
      <dgm:spPr/>
    </dgm:pt>
    <dgm:pt modelId="{DADAD04C-8BC6-4E48-89BB-8D559FF1A39E}" type="pres">
      <dgm:prSet presAssocID="{9D2A4904-5044-40F6-9961-FFFC773524CD}" presName="composite" presStyleCnt="0"/>
      <dgm:spPr/>
    </dgm:pt>
    <dgm:pt modelId="{62F562F4-2E30-4425-AB03-05205223BFAC}" type="pres">
      <dgm:prSet presAssocID="{9D2A4904-5044-40F6-9961-FFFC773524CD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BDD436-7A67-4803-A00B-C40C52207285}" type="presOf" srcId="{477FE733-C6A6-4148-B8BD-FB393C90DF4F}" destId="{4309D871-A731-4B07-AE80-5B9C1AAB0981}" srcOrd="0" destOrd="0" presId="urn:microsoft.com/office/officeart/2005/8/layout/StepDownProcess"/>
    <dgm:cxn modelId="{AF79FACC-35D1-4825-857F-F6C58E3D4814}" srcId="{2757DFDF-3AA0-43D2-B848-15D232924FBE}" destId="{CF630953-E51C-4554-871E-DDD2A98CFD80}" srcOrd="0" destOrd="0" parTransId="{259C2FDF-A75F-411E-9F03-5F9263ECD424}" sibTransId="{3F36DF76-3AA2-4431-9D2C-681131984E00}"/>
    <dgm:cxn modelId="{6721E40F-9A92-4D52-B943-D79083E366DF}" type="presOf" srcId="{5B6AA1AB-AA2D-448D-9DA5-31DD0D36C588}" destId="{68F00FD9-F637-489B-A44F-53D2E81CAEBA}" srcOrd="0" destOrd="0" presId="urn:microsoft.com/office/officeart/2005/8/layout/StepDownProcess"/>
    <dgm:cxn modelId="{A16DEFD2-4134-4E25-A19E-013DF580992D}" srcId="{2757DFDF-3AA0-43D2-B848-15D232924FBE}" destId="{9D2A4904-5044-40F6-9961-FFFC773524CD}" srcOrd="4" destOrd="0" parTransId="{FB8DDE9E-E390-45B1-8C1F-D183C3C5A55F}" sibTransId="{CF49A5A9-EE6F-4BF2-91FF-707582630FB7}"/>
    <dgm:cxn modelId="{736A2976-A675-44D0-A41B-6A6D072D5BC8}" srcId="{2757DFDF-3AA0-43D2-B848-15D232924FBE}" destId="{1B503D84-4696-4666-8BCB-229D9DD8A1B7}" srcOrd="2" destOrd="0" parTransId="{FA6632F8-6E5F-40CD-8AEB-C6D74BEB0B3D}" sibTransId="{7E1F3408-63AF-43D5-8A5D-1EF8A1EEAEAC}"/>
    <dgm:cxn modelId="{827F2496-F1CB-40C7-830F-056E0A7EF46D}" type="presOf" srcId="{9D2A4904-5044-40F6-9961-FFFC773524CD}" destId="{62F562F4-2E30-4425-AB03-05205223BFAC}" srcOrd="0" destOrd="0" presId="urn:microsoft.com/office/officeart/2005/8/layout/StepDownProcess"/>
    <dgm:cxn modelId="{BFD2FAB9-77B7-4206-AAB6-1008CCB4D8E7}" type="presOf" srcId="{CF630953-E51C-4554-871E-DDD2A98CFD80}" destId="{70B3DA57-4405-4E9D-95F1-DD5FE25862A9}" srcOrd="0" destOrd="0" presId="urn:microsoft.com/office/officeart/2005/8/layout/StepDownProcess"/>
    <dgm:cxn modelId="{5E4C5644-A652-4A0D-9DC3-838C6C96170A}" srcId="{2757DFDF-3AA0-43D2-B848-15D232924FBE}" destId="{5B6AA1AB-AA2D-448D-9DA5-31DD0D36C588}" srcOrd="3" destOrd="0" parTransId="{5B9119A9-6FEB-4059-A57B-32133A7095C7}" sibTransId="{D2C9351A-F4D6-41BF-B7C5-B1429B10644B}"/>
    <dgm:cxn modelId="{1EB1B705-2229-462E-8C9B-BB158DD46966}" srcId="{2757DFDF-3AA0-43D2-B848-15D232924FBE}" destId="{477FE733-C6A6-4148-B8BD-FB393C90DF4F}" srcOrd="1" destOrd="0" parTransId="{C2EA6405-C9EA-417F-8603-02E727AAD582}" sibTransId="{C2240147-10A0-4F26-BF55-FE2C87FE3D5A}"/>
    <dgm:cxn modelId="{234CED1A-EEE9-4771-8BB9-CC9A78F68E66}" type="presOf" srcId="{1B503D84-4696-4666-8BCB-229D9DD8A1B7}" destId="{37CAB6FD-6058-4D26-BF24-42E22504B213}" srcOrd="0" destOrd="0" presId="urn:microsoft.com/office/officeart/2005/8/layout/StepDownProcess"/>
    <dgm:cxn modelId="{5A3CE993-EBDE-4259-98EA-034BF328A927}" type="presOf" srcId="{2757DFDF-3AA0-43D2-B848-15D232924FBE}" destId="{EF035079-A263-4D42-98A5-29B036EFF723}" srcOrd="0" destOrd="0" presId="urn:microsoft.com/office/officeart/2005/8/layout/StepDownProcess"/>
    <dgm:cxn modelId="{301A8C0D-03B7-47AE-AD96-E5284E0A02C5}" type="presParOf" srcId="{EF035079-A263-4D42-98A5-29B036EFF723}" destId="{D5B0F1F7-9DC1-423C-8EC1-E4557513252D}" srcOrd="0" destOrd="0" presId="urn:microsoft.com/office/officeart/2005/8/layout/StepDownProcess"/>
    <dgm:cxn modelId="{291EF4C5-DCCC-41AF-8653-46C52B5158B6}" type="presParOf" srcId="{D5B0F1F7-9DC1-423C-8EC1-E4557513252D}" destId="{2E0F14B5-2861-49B5-A446-BF2AD282B12D}" srcOrd="0" destOrd="0" presId="urn:microsoft.com/office/officeart/2005/8/layout/StepDownProcess"/>
    <dgm:cxn modelId="{DE24F2AC-12AF-4D08-B928-B52F7B0C2991}" type="presParOf" srcId="{D5B0F1F7-9DC1-423C-8EC1-E4557513252D}" destId="{70B3DA57-4405-4E9D-95F1-DD5FE25862A9}" srcOrd="1" destOrd="0" presId="urn:microsoft.com/office/officeart/2005/8/layout/StepDownProcess"/>
    <dgm:cxn modelId="{623C2FF0-AD83-4AA2-81AD-EA39FAF1519E}" type="presParOf" srcId="{D5B0F1F7-9DC1-423C-8EC1-E4557513252D}" destId="{9EC3845D-F9CE-4F4F-A295-361DD18B6E21}" srcOrd="2" destOrd="0" presId="urn:microsoft.com/office/officeart/2005/8/layout/StepDownProcess"/>
    <dgm:cxn modelId="{2DB7DDFA-6D2D-40AF-B7FF-5EB37EF7AB0B}" type="presParOf" srcId="{EF035079-A263-4D42-98A5-29B036EFF723}" destId="{2C618E08-C1FD-4224-AD4E-7CD8B18D190B}" srcOrd="1" destOrd="0" presId="urn:microsoft.com/office/officeart/2005/8/layout/StepDownProcess"/>
    <dgm:cxn modelId="{B6DFD41B-E830-4253-BAF8-B63A19A12F5F}" type="presParOf" srcId="{EF035079-A263-4D42-98A5-29B036EFF723}" destId="{A65697BE-DCFF-4BD6-903A-7E540361898F}" srcOrd="2" destOrd="0" presId="urn:microsoft.com/office/officeart/2005/8/layout/StepDownProcess"/>
    <dgm:cxn modelId="{CE2A357D-EA9E-4F28-9FE8-526027E17255}" type="presParOf" srcId="{A65697BE-DCFF-4BD6-903A-7E540361898F}" destId="{F34C769A-8591-40BA-A572-47552F66CEAD}" srcOrd="0" destOrd="0" presId="urn:microsoft.com/office/officeart/2005/8/layout/StepDownProcess"/>
    <dgm:cxn modelId="{8BB7B1D3-C7E3-4E5A-9E81-FAA2A2B7FB7B}" type="presParOf" srcId="{A65697BE-DCFF-4BD6-903A-7E540361898F}" destId="{4309D871-A731-4B07-AE80-5B9C1AAB0981}" srcOrd="1" destOrd="0" presId="urn:microsoft.com/office/officeart/2005/8/layout/StepDownProcess"/>
    <dgm:cxn modelId="{31E5DD60-6549-4CF6-B8D4-CA022A963717}" type="presParOf" srcId="{A65697BE-DCFF-4BD6-903A-7E540361898F}" destId="{CC3FE33D-5828-4E0F-92A1-D947632F5892}" srcOrd="2" destOrd="0" presId="urn:microsoft.com/office/officeart/2005/8/layout/StepDownProcess"/>
    <dgm:cxn modelId="{CEDF915B-D375-487B-9F7F-F7373FD4B414}" type="presParOf" srcId="{EF035079-A263-4D42-98A5-29B036EFF723}" destId="{C5A408CB-DE3C-4595-AD91-4F5688BCF6DC}" srcOrd="3" destOrd="0" presId="urn:microsoft.com/office/officeart/2005/8/layout/StepDownProcess"/>
    <dgm:cxn modelId="{1E7141AD-8DBB-4C91-95FB-C78B38ACE500}" type="presParOf" srcId="{EF035079-A263-4D42-98A5-29B036EFF723}" destId="{6022FD5F-AD3C-42F7-9993-5450A41CBCB3}" srcOrd="4" destOrd="0" presId="urn:microsoft.com/office/officeart/2005/8/layout/StepDownProcess"/>
    <dgm:cxn modelId="{343E6604-855C-4121-B9E8-249974DA98C7}" type="presParOf" srcId="{6022FD5F-AD3C-42F7-9993-5450A41CBCB3}" destId="{D910CCA8-E069-4800-959D-3EAEC2872BBD}" srcOrd="0" destOrd="0" presId="urn:microsoft.com/office/officeart/2005/8/layout/StepDownProcess"/>
    <dgm:cxn modelId="{AAE68F58-838A-4ED5-8EDC-3E445B4E24BE}" type="presParOf" srcId="{6022FD5F-AD3C-42F7-9993-5450A41CBCB3}" destId="{37CAB6FD-6058-4D26-BF24-42E22504B213}" srcOrd="1" destOrd="0" presId="urn:microsoft.com/office/officeart/2005/8/layout/StepDownProcess"/>
    <dgm:cxn modelId="{933B5AEB-C6B1-4C64-AE38-9B256F2DDB54}" type="presParOf" srcId="{6022FD5F-AD3C-42F7-9993-5450A41CBCB3}" destId="{D6E3D022-69A6-4D6B-A58F-535E57FBD417}" srcOrd="2" destOrd="0" presId="urn:microsoft.com/office/officeart/2005/8/layout/StepDownProcess"/>
    <dgm:cxn modelId="{21485A17-44BF-4A22-BF09-541E4160D8E7}" type="presParOf" srcId="{EF035079-A263-4D42-98A5-29B036EFF723}" destId="{3F846920-8F7B-46D5-B15B-C5455B604035}" srcOrd="5" destOrd="0" presId="urn:microsoft.com/office/officeart/2005/8/layout/StepDownProcess"/>
    <dgm:cxn modelId="{9C681B0A-CEC3-4B09-9C91-07B1A99DD1DB}" type="presParOf" srcId="{EF035079-A263-4D42-98A5-29B036EFF723}" destId="{DD30C4E7-958A-4A4B-922F-86B6FC146F37}" srcOrd="6" destOrd="0" presId="urn:microsoft.com/office/officeart/2005/8/layout/StepDownProcess"/>
    <dgm:cxn modelId="{DDF0F74D-A873-4FDB-8426-C2C8C9D28821}" type="presParOf" srcId="{DD30C4E7-958A-4A4B-922F-86B6FC146F37}" destId="{66E09B53-C3B1-46B1-872B-6FAB0CF36398}" srcOrd="0" destOrd="0" presId="urn:microsoft.com/office/officeart/2005/8/layout/StepDownProcess"/>
    <dgm:cxn modelId="{A1FB8F04-4110-479C-81EB-38312C715A16}" type="presParOf" srcId="{DD30C4E7-958A-4A4B-922F-86B6FC146F37}" destId="{68F00FD9-F637-489B-A44F-53D2E81CAEBA}" srcOrd="1" destOrd="0" presId="urn:microsoft.com/office/officeart/2005/8/layout/StepDownProcess"/>
    <dgm:cxn modelId="{10A75629-40CB-4C49-8500-368016697A3E}" type="presParOf" srcId="{DD30C4E7-958A-4A4B-922F-86B6FC146F37}" destId="{C2B41717-ED80-478D-B298-9D33E2B968E2}" srcOrd="2" destOrd="0" presId="urn:microsoft.com/office/officeart/2005/8/layout/StepDownProcess"/>
    <dgm:cxn modelId="{90E34632-90E6-4AD9-99C7-B495B784275B}" type="presParOf" srcId="{EF035079-A263-4D42-98A5-29B036EFF723}" destId="{BFC2B113-60AD-4146-B524-093B4E3C62CD}" srcOrd="7" destOrd="0" presId="urn:microsoft.com/office/officeart/2005/8/layout/StepDownProcess"/>
    <dgm:cxn modelId="{3A1EB4F9-940B-48DC-B427-A79CBF1BAD1A}" type="presParOf" srcId="{EF035079-A263-4D42-98A5-29B036EFF723}" destId="{DADAD04C-8BC6-4E48-89BB-8D559FF1A39E}" srcOrd="8" destOrd="0" presId="urn:microsoft.com/office/officeart/2005/8/layout/StepDownProcess"/>
    <dgm:cxn modelId="{7922E513-A037-467E-A8E9-266BCF77D1F6}" type="presParOf" srcId="{DADAD04C-8BC6-4E48-89BB-8D559FF1A39E}" destId="{62F562F4-2E30-4425-AB03-05205223BFA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1964AC-560B-46EB-B742-5849A9BE0D17}">
      <dsp:nvSpPr>
        <dsp:cNvPr id="0" name=""/>
        <dsp:cNvSpPr/>
      </dsp:nvSpPr>
      <dsp:spPr>
        <a:xfrm>
          <a:off x="3217850" y="1526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Compose Email (S-Outlook)</a:t>
          </a:r>
          <a:endParaRPr lang="en-US" sz="800" kern="1200" dirty="0"/>
        </a:p>
      </dsp:txBody>
      <dsp:txXfrm>
        <a:off x="3250593" y="34269"/>
        <a:ext cx="966413" cy="605248"/>
      </dsp:txXfrm>
    </dsp:sp>
    <dsp:sp modelId="{7DED171F-CF01-4EE2-912F-D856BD871B98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2993933" y="96560"/>
              </a:moveTo>
              <a:arcTo wR="2330105" hR="2330105" stAng="17193142" swAng="6818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34E37-D335-4F93-9993-F3329DBA2EFE}">
      <dsp:nvSpPr>
        <dsp:cNvPr id="0" name=""/>
        <dsp:cNvSpPr/>
      </dsp:nvSpPr>
      <dsp:spPr>
        <a:xfrm>
          <a:off x="4865483" y="683998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Message Received (S-Server)</a:t>
          </a:r>
          <a:endParaRPr lang="en-US" sz="800" kern="1200" dirty="0"/>
        </a:p>
      </dsp:txBody>
      <dsp:txXfrm>
        <a:off x="4898226" y="716741"/>
        <a:ext cx="966413" cy="605248"/>
      </dsp:txXfrm>
    </dsp:sp>
    <dsp:sp modelId="{D371E522-89DC-4BBC-B788-8949D67EAC95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4365686" y="1196172"/>
              </a:moveTo>
              <a:arcTo wR="2330105" hR="2330105" stAng="19852783" swAng="9413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D006F-B239-48FD-8CA6-07D2E0DA9BBB}">
      <dsp:nvSpPr>
        <dsp:cNvPr id="0" name=""/>
        <dsp:cNvSpPr/>
      </dsp:nvSpPr>
      <dsp:spPr>
        <a:xfrm>
          <a:off x="5547956" y="2331632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Message Received by Relay/Filtering Server  (S-Gateway)</a:t>
          </a:r>
          <a:endParaRPr lang="en-US" sz="800" kern="1200" dirty="0"/>
        </a:p>
      </dsp:txBody>
      <dsp:txXfrm>
        <a:off x="5580699" y="2364375"/>
        <a:ext cx="966413" cy="605248"/>
      </dsp:txXfrm>
    </dsp:sp>
    <dsp:sp modelId="{C541297D-30DD-4523-9A39-538FA580CCC9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4596485" y="2871323"/>
              </a:moveTo>
              <a:arcTo wR="2330105" hR="2330105" stAng="805851" swAng="9413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8E34E-84B4-40BB-913A-D9FEB3C07C63}">
      <dsp:nvSpPr>
        <dsp:cNvPr id="0" name=""/>
        <dsp:cNvSpPr/>
      </dsp:nvSpPr>
      <dsp:spPr>
        <a:xfrm>
          <a:off x="4865483" y="3979266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MX DNS Lookup on D-Domain</a:t>
          </a:r>
          <a:endParaRPr lang="en-US" sz="800" kern="1200" dirty="0"/>
        </a:p>
      </dsp:txBody>
      <dsp:txXfrm>
        <a:off x="4898226" y="4012009"/>
        <a:ext cx="966413" cy="605248"/>
      </dsp:txXfrm>
    </dsp:sp>
    <dsp:sp modelId="{92F9F0E6-ED86-4D28-BD00-B45D34185947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3421011" y="4389066"/>
              </a:moveTo>
              <a:arcTo wR="2330105" hR="2330105" stAng="3725032" swAng="6818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D40BFE-2706-41F2-BED4-4B73B9AF7CAD}">
      <dsp:nvSpPr>
        <dsp:cNvPr id="0" name=""/>
        <dsp:cNvSpPr/>
      </dsp:nvSpPr>
      <dsp:spPr>
        <a:xfrm>
          <a:off x="3217850" y="4661738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A Record DNS Lookup on MX for D-Domain</a:t>
          </a:r>
          <a:endParaRPr lang="en-US" sz="800" kern="1200" dirty="0"/>
        </a:p>
      </dsp:txBody>
      <dsp:txXfrm>
        <a:off x="3250593" y="4694481"/>
        <a:ext cx="966413" cy="605248"/>
      </dsp:txXfrm>
    </dsp:sp>
    <dsp:sp modelId="{53F628FA-4893-4711-BCA7-68CE8B13D346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1666278" y="4563651"/>
              </a:moveTo>
              <a:arcTo wR="2330105" hR="2330105" stAng="6393142" swAng="6818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CB60C-2604-42F0-9BFB-E5E59F75C8CD}">
      <dsp:nvSpPr>
        <dsp:cNvPr id="0" name=""/>
        <dsp:cNvSpPr/>
      </dsp:nvSpPr>
      <dsp:spPr>
        <a:xfrm>
          <a:off x="1570216" y="3979266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Message Received by Filtering System (D-Gateway)</a:t>
          </a:r>
          <a:endParaRPr lang="en-US" sz="800" kern="1200" dirty="0"/>
        </a:p>
      </dsp:txBody>
      <dsp:txXfrm>
        <a:off x="1602959" y="4012009"/>
        <a:ext cx="966413" cy="605248"/>
      </dsp:txXfrm>
    </dsp:sp>
    <dsp:sp modelId="{116D5165-DBB6-4B05-A379-20075D3B9CC5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294525" y="3464039"/>
              </a:moveTo>
              <a:arcTo wR="2330105" hR="2330105" stAng="9052783" swAng="9413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04DD98-BF55-4CF6-AB32-FC09E8AAC842}">
      <dsp:nvSpPr>
        <dsp:cNvPr id="0" name=""/>
        <dsp:cNvSpPr/>
      </dsp:nvSpPr>
      <dsp:spPr>
        <a:xfrm>
          <a:off x="887744" y="2331632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Message Received by Exchange (D-Server)</a:t>
          </a:r>
          <a:endParaRPr lang="en-US" sz="800" kern="1200" dirty="0"/>
        </a:p>
      </dsp:txBody>
      <dsp:txXfrm>
        <a:off x="920487" y="2364375"/>
        <a:ext cx="966413" cy="605248"/>
      </dsp:txXfrm>
    </dsp:sp>
    <dsp:sp modelId="{329E71E3-8A24-4C79-A1B0-895E7BC09FF4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63726" y="1788888"/>
              </a:moveTo>
              <a:arcTo wR="2330105" hR="2330105" stAng="11605851" swAng="94136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112D8E-8453-4979-8F21-F19C66638B7E}">
      <dsp:nvSpPr>
        <dsp:cNvPr id="0" name=""/>
        <dsp:cNvSpPr/>
      </dsp:nvSpPr>
      <dsp:spPr>
        <a:xfrm>
          <a:off x="1570216" y="683998"/>
          <a:ext cx="1031899" cy="6707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Message Read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(D-Outlook)</a:t>
          </a:r>
          <a:endParaRPr lang="en-US" sz="800" kern="1200" dirty="0"/>
        </a:p>
      </dsp:txBody>
      <dsp:txXfrm>
        <a:off x="1602959" y="716741"/>
        <a:ext cx="966413" cy="605248"/>
      </dsp:txXfrm>
    </dsp:sp>
    <dsp:sp modelId="{1B7728D5-A0FB-4837-BBE9-A17A315B3AE9}">
      <dsp:nvSpPr>
        <dsp:cNvPr id="0" name=""/>
        <dsp:cNvSpPr/>
      </dsp:nvSpPr>
      <dsp:spPr>
        <a:xfrm>
          <a:off x="1403694" y="336894"/>
          <a:ext cx="4660211" cy="4660211"/>
        </a:xfrm>
        <a:custGeom>
          <a:avLst/>
          <a:gdLst/>
          <a:ahLst/>
          <a:cxnLst/>
          <a:rect l="0" t="0" r="0" b="0"/>
          <a:pathLst>
            <a:path>
              <a:moveTo>
                <a:pt x="1239200" y="271145"/>
              </a:moveTo>
              <a:arcTo wR="2330105" hR="2330105" stAng="14525032" swAng="68182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7F05C5-5F22-464A-8FD3-04DE250AD76D}">
      <dsp:nvSpPr>
        <dsp:cNvPr id="0" name=""/>
        <dsp:cNvSpPr/>
      </dsp:nvSpPr>
      <dsp:spPr>
        <a:xfrm>
          <a:off x="1023" y="0"/>
          <a:ext cx="1593056" cy="3022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Backup</a:t>
          </a:r>
          <a:endParaRPr lang="en-US" sz="2600" kern="1200" dirty="0"/>
        </a:p>
      </dsp:txBody>
      <dsp:txXfrm>
        <a:off x="1023" y="1209040"/>
        <a:ext cx="1593056" cy="1209040"/>
      </dsp:txXfrm>
    </dsp:sp>
    <dsp:sp modelId="{0FB03EEB-372F-4648-945D-16B1BECE9F0C}">
      <dsp:nvSpPr>
        <dsp:cNvPr id="0" name=""/>
        <dsp:cNvSpPr/>
      </dsp:nvSpPr>
      <dsp:spPr>
        <a:xfrm>
          <a:off x="294289" y="181356"/>
          <a:ext cx="1006525" cy="100652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788144-7B80-45EF-8278-05F53205B981}">
      <dsp:nvSpPr>
        <dsp:cNvPr id="0" name=""/>
        <dsp:cNvSpPr/>
      </dsp:nvSpPr>
      <dsp:spPr>
        <a:xfrm>
          <a:off x="1641871" y="0"/>
          <a:ext cx="1593056" cy="3022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Circular Logging</a:t>
          </a:r>
          <a:endParaRPr lang="en-US" sz="2600" kern="1200" dirty="0"/>
        </a:p>
      </dsp:txBody>
      <dsp:txXfrm>
        <a:off x="1641871" y="1209040"/>
        <a:ext cx="1593056" cy="1209040"/>
      </dsp:txXfrm>
    </dsp:sp>
    <dsp:sp modelId="{4F7A9B0D-FF33-414A-9CDE-A442356A22D5}">
      <dsp:nvSpPr>
        <dsp:cNvPr id="0" name=""/>
        <dsp:cNvSpPr/>
      </dsp:nvSpPr>
      <dsp:spPr>
        <a:xfrm>
          <a:off x="1935137" y="181356"/>
          <a:ext cx="1006525" cy="100652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DF9FFA-1C1C-4B15-989C-699BF403EC55}">
      <dsp:nvSpPr>
        <dsp:cNvPr id="0" name=""/>
        <dsp:cNvSpPr/>
      </dsp:nvSpPr>
      <dsp:spPr>
        <a:xfrm>
          <a:off x="3282719" y="0"/>
          <a:ext cx="1593056" cy="3022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Delete Logs</a:t>
          </a:r>
          <a:endParaRPr lang="en-US" sz="2600" kern="1200" dirty="0"/>
        </a:p>
      </dsp:txBody>
      <dsp:txXfrm>
        <a:off x="3282719" y="1209040"/>
        <a:ext cx="1593056" cy="1209040"/>
      </dsp:txXfrm>
    </dsp:sp>
    <dsp:sp modelId="{319498C7-E587-4A29-884E-77D49D677E25}">
      <dsp:nvSpPr>
        <dsp:cNvPr id="0" name=""/>
        <dsp:cNvSpPr/>
      </dsp:nvSpPr>
      <dsp:spPr>
        <a:xfrm>
          <a:off x="3575985" y="181356"/>
          <a:ext cx="1006525" cy="100652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120001-9360-4F70-A420-75B468D85339}">
      <dsp:nvSpPr>
        <dsp:cNvPr id="0" name=""/>
        <dsp:cNvSpPr/>
      </dsp:nvSpPr>
      <dsp:spPr>
        <a:xfrm>
          <a:off x="195072" y="2418080"/>
          <a:ext cx="4486656" cy="45339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F14B5-2861-49B5-A446-BF2AD282B12D}">
      <dsp:nvSpPr>
        <dsp:cNvPr id="0" name=""/>
        <dsp:cNvSpPr/>
      </dsp:nvSpPr>
      <dsp:spPr>
        <a:xfrm rot="5400000">
          <a:off x="741002" y="723789"/>
          <a:ext cx="635644" cy="72365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3DA57-4405-4E9D-95F1-DD5FE25862A9}">
      <dsp:nvSpPr>
        <dsp:cNvPr id="0" name=""/>
        <dsp:cNvSpPr/>
      </dsp:nvSpPr>
      <dsp:spPr>
        <a:xfrm>
          <a:off x="572595" y="19164"/>
          <a:ext cx="1070051" cy="74900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Outlook Online Mode </a:t>
          </a:r>
          <a:endParaRPr lang="en-US" sz="1100" kern="1200" dirty="0"/>
        </a:p>
      </dsp:txBody>
      <dsp:txXfrm>
        <a:off x="609165" y="55734"/>
        <a:ext cx="996911" cy="675861"/>
      </dsp:txXfrm>
    </dsp:sp>
    <dsp:sp modelId="{9EC3845D-F9CE-4F4F-A295-361DD18B6E21}">
      <dsp:nvSpPr>
        <dsp:cNvPr id="0" name=""/>
        <dsp:cNvSpPr/>
      </dsp:nvSpPr>
      <dsp:spPr>
        <a:xfrm>
          <a:off x="1642646" y="90599"/>
          <a:ext cx="778253" cy="605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C769A-8591-40BA-A572-47552F66CEAD}">
      <dsp:nvSpPr>
        <dsp:cNvPr id="0" name=""/>
        <dsp:cNvSpPr/>
      </dsp:nvSpPr>
      <dsp:spPr>
        <a:xfrm rot="5400000">
          <a:off x="1628188" y="1565164"/>
          <a:ext cx="635644" cy="72365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09D871-A731-4B07-AE80-5B9C1AAB0981}">
      <dsp:nvSpPr>
        <dsp:cNvPr id="0" name=""/>
        <dsp:cNvSpPr/>
      </dsp:nvSpPr>
      <dsp:spPr>
        <a:xfrm>
          <a:off x="1459781" y="860540"/>
          <a:ext cx="1070051" cy="74900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Disable all Outlook Add-ins</a:t>
          </a:r>
          <a:endParaRPr lang="en-US" sz="1100" kern="1200" dirty="0"/>
        </a:p>
      </dsp:txBody>
      <dsp:txXfrm>
        <a:off x="1496351" y="897110"/>
        <a:ext cx="996911" cy="675861"/>
      </dsp:txXfrm>
    </dsp:sp>
    <dsp:sp modelId="{CC3FE33D-5828-4E0F-92A1-D947632F5892}">
      <dsp:nvSpPr>
        <dsp:cNvPr id="0" name=""/>
        <dsp:cNvSpPr/>
      </dsp:nvSpPr>
      <dsp:spPr>
        <a:xfrm>
          <a:off x="2529832" y="931974"/>
          <a:ext cx="778253" cy="605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0CCA8-E069-4800-959D-3EAEC2872BBD}">
      <dsp:nvSpPr>
        <dsp:cNvPr id="0" name=""/>
        <dsp:cNvSpPr/>
      </dsp:nvSpPr>
      <dsp:spPr>
        <a:xfrm rot="5400000">
          <a:off x="2515374" y="2406540"/>
          <a:ext cx="635644" cy="72365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AB6FD-6058-4D26-BF24-42E22504B213}">
      <dsp:nvSpPr>
        <dsp:cNvPr id="0" name=""/>
        <dsp:cNvSpPr/>
      </dsp:nvSpPr>
      <dsp:spPr>
        <a:xfrm>
          <a:off x="2346967" y="1701915"/>
          <a:ext cx="1070051" cy="74900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Check Folder Limits per Exchange &amp; </a:t>
          </a:r>
          <a:r>
            <a:rPr lang="en-US" sz="1100" kern="1200" dirty="0" smtClean="0"/>
            <a:t>Outlook</a:t>
          </a:r>
          <a:endParaRPr lang="en-US" sz="1100" kern="1200" dirty="0"/>
        </a:p>
      </dsp:txBody>
      <dsp:txXfrm>
        <a:off x="2383537" y="1738485"/>
        <a:ext cx="996911" cy="675861"/>
      </dsp:txXfrm>
    </dsp:sp>
    <dsp:sp modelId="{D6E3D022-69A6-4D6B-A58F-535E57FBD417}">
      <dsp:nvSpPr>
        <dsp:cNvPr id="0" name=""/>
        <dsp:cNvSpPr/>
      </dsp:nvSpPr>
      <dsp:spPr>
        <a:xfrm>
          <a:off x="3417018" y="1773349"/>
          <a:ext cx="778253" cy="605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</dsp:txBody>
      <dsp:txXfrm>
        <a:off x="3417018" y="1773349"/>
        <a:ext cx="778253" cy="605375"/>
      </dsp:txXfrm>
    </dsp:sp>
    <dsp:sp modelId="{62F562F4-2E30-4425-AB03-05205223BFAC}">
      <dsp:nvSpPr>
        <dsp:cNvPr id="0" name=""/>
        <dsp:cNvSpPr/>
      </dsp:nvSpPr>
      <dsp:spPr>
        <a:xfrm>
          <a:off x="3244383" y="2543291"/>
          <a:ext cx="1070051" cy="749001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Check </a:t>
          </a:r>
          <a:r>
            <a:rPr lang="en-US" sz="1100" kern="1200" dirty="0" err="1" smtClean="0"/>
            <a:t>Exch</a:t>
          </a:r>
          <a:r>
            <a:rPr lang="en-US" sz="1100" kern="1200" dirty="0" smtClean="0"/>
            <a:t> </a:t>
          </a:r>
          <a:r>
            <a:rPr lang="en-US" sz="1100" kern="1200" dirty="0" err="1" smtClean="0"/>
            <a:t>Srv</a:t>
          </a:r>
          <a:r>
            <a:rPr lang="en-US" sz="1100" kern="1200" dirty="0" smtClean="0"/>
            <a:t> CPU </a:t>
          </a:r>
          <a:r>
            <a:rPr lang="en-US" sz="1100" kern="1200" dirty="0" err="1" smtClean="0"/>
            <a:t>Util</a:t>
          </a:r>
          <a:r>
            <a:rPr lang="en-US" sz="1100" kern="1200" dirty="0" smtClean="0"/>
            <a:t> (w3wp.exe)</a:t>
          </a:r>
          <a:endParaRPr lang="en-US" sz="1100" kern="1200" dirty="0"/>
        </a:p>
      </dsp:txBody>
      <dsp:txXfrm>
        <a:off x="3280953" y="2579861"/>
        <a:ext cx="996911" cy="6758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F14B5-2861-49B5-A446-BF2AD282B12D}">
      <dsp:nvSpPr>
        <dsp:cNvPr id="0" name=""/>
        <dsp:cNvSpPr/>
      </dsp:nvSpPr>
      <dsp:spPr>
        <a:xfrm rot="5400000">
          <a:off x="261504" y="798312"/>
          <a:ext cx="770732" cy="8774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B3DA57-4405-4E9D-95F1-DD5FE25862A9}">
      <dsp:nvSpPr>
        <dsp:cNvPr id="0" name=""/>
        <dsp:cNvSpPr/>
      </dsp:nvSpPr>
      <dsp:spPr>
        <a:xfrm>
          <a:off x="57307" y="-56059"/>
          <a:ext cx="1297459" cy="90817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Inbox has &lt;1k messages</a:t>
          </a:r>
          <a:endParaRPr lang="en-US" sz="1600" kern="1200" dirty="0"/>
        </a:p>
      </dsp:txBody>
      <dsp:txXfrm>
        <a:off x="101649" y="-11717"/>
        <a:ext cx="1208775" cy="819495"/>
      </dsp:txXfrm>
    </dsp:sp>
    <dsp:sp modelId="{9EC3845D-F9CE-4F4F-A295-361DD18B6E21}">
      <dsp:nvSpPr>
        <dsp:cNvPr id="0" name=""/>
        <dsp:cNvSpPr/>
      </dsp:nvSpPr>
      <dsp:spPr>
        <a:xfrm>
          <a:off x="1354766" y="30556"/>
          <a:ext cx="943648" cy="734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4C769A-8591-40BA-A572-47552F66CEAD}">
      <dsp:nvSpPr>
        <dsp:cNvPr id="0" name=""/>
        <dsp:cNvSpPr/>
      </dsp:nvSpPr>
      <dsp:spPr>
        <a:xfrm rot="5400000">
          <a:off x="1337236" y="1818497"/>
          <a:ext cx="770732" cy="8774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09D871-A731-4B07-AE80-5B9C1AAB0981}">
      <dsp:nvSpPr>
        <dsp:cNvPr id="0" name=""/>
        <dsp:cNvSpPr/>
      </dsp:nvSpPr>
      <dsp:spPr>
        <a:xfrm>
          <a:off x="1133039" y="964125"/>
          <a:ext cx="1297459" cy="90817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Disable all Outlook Add-ins</a:t>
          </a:r>
          <a:endParaRPr lang="en-US" sz="1600" kern="1200" dirty="0"/>
        </a:p>
      </dsp:txBody>
      <dsp:txXfrm>
        <a:off x="1177381" y="1008467"/>
        <a:ext cx="1208775" cy="819495"/>
      </dsp:txXfrm>
    </dsp:sp>
    <dsp:sp modelId="{CC3FE33D-5828-4E0F-92A1-D947632F5892}">
      <dsp:nvSpPr>
        <dsp:cNvPr id="0" name=""/>
        <dsp:cNvSpPr/>
      </dsp:nvSpPr>
      <dsp:spPr>
        <a:xfrm>
          <a:off x="2430498" y="1050741"/>
          <a:ext cx="943648" cy="734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0CCA8-E069-4800-959D-3EAEC2872BBD}">
      <dsp:nvSpPr>
        <dsp:cNvPr id="0" name=""/>
        <dsp:cNvSpPr/>
      </dsp:nvSpPr>
      <dsp:spPr>
        <a:xfrm rot="5400000">
          <a:off x="2412967" y="2838682"/>
          <a:ext cx="770732" cy="8774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CAB6FD-6058-4D26-BF24-42E22504B213}">
      <dsp:nvSpPr>
        <dsp:cNvPr id="0" name=""/>
        <dsp:cNvSpPr/>
      </dsp:nvSpPr>
      <dsp:spPr>
        <a:xfrm>
          <a:off x="2208770" y="1984310"/>
          <a:ext cx="1297459" cy="90817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Check </a:t>
          </a:r>
          <a:r>
            <a:rPr lang="en-US" sz="1600" kern="1200" dirty="0" smtClean="0"/>
            <a:t>PC Outlook OST Limit</a:t>
          </a:r>
          <a:endParaRPr lang="en-US" sz="1600" kern="1200" dirty="0"/>
        </a:p>
      </dsp:txBody>
      <dsp:txXfrm>
        <a:off x="2253112" y="2028652"/>
        <a:ext cx="1208775" cy="819495"/>
      </dsp:txXfrm>
    </dsp:sp>
    <dsp:sp modelId="{D6E3D022-69A6-4D6B-A58F-535E57FBD417}">
      <dsp:nvSpPr>
        <dsp:cNvPr id="0" name=""/>
        <dsp:cNvSpPr/>
      </dsp:nvSpPr>
      <dsp:spPr>
        <a:xfrm>
          <a:off x="3506229" y="2070925"/>
          <a:ext cx="943648" cy="734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09B53-C3B1-46B1-872B-6FAB0CF36398}">
      <dsp:nvSpPr>
        <dsp:cNvPr id="0" name=""/>
        <dsp:cNvSpPr/>
      </dsp:nvSpPr>
      <dsp:spPr>
        <a:xfrm rot="5400000">
          <a:off x="3488699" y="3858867"/>
          <a:ext cx="770732" cy="87745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F00FD9-F637-489B-A44F-53D2E81CAEBA}">
      <dsp:nvSpPr>
        <dsp:cNvPr id="0" name=""/>
        <dsp:cNvSpPr/>
      </dsp:nvSpPr>
      <dsp:spPr>
        <a:xfrm>
          <a:off x="3284501" y="3004495"/>
          <a:ext cx="1297459" cy="90817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Check PC Disk Queue Length (&lt;1)</a:t>
          </a:r>
          <a:endParaRPr lang="en-US" sz="1600" kern="1200" dirty="0"/>
        </a:p>
      </dsp:txBody>
      <dsp:txXfrm>
        <a:off x="3328843" y="3048837"/>
        <a:ext cx="1208775" cy="819495"/>
      </dsp:txXfrm>
    </dsp:sp>
    <dsp:sp modelId="{C2B41717-ED80-478D-B298-9D33E2B968E2}">
      <dsp:nvSpPr>
        <dsp:cNvPr id="0" name=""/>
        <dsp:cNvSpPr/>
      </dsp:nvSpPr>
      <dsp:spPr>
        <a:xfrm>
          <a:off x="4581960" y="3091110"/>
          <a:ext cx="943648" cy="734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562F4-2E30-4425-AB03-05205223BFAC}">
      <dsp:nvSpPr>
        <dsp:cNvPr id="0" name=""/>
        <dsp:cNvSpPr/>
      </dsp:nvSpPr>
      <dsp:spPr>
        <a:xfrm>
          <a:off x="4360233" y="4024680"/>
          <a:ext cx="1297459" cy="90817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Check </a:t>
          </a:r>
          <a:r>
            <a:rPr lang="en-US" sz="1600" kern="1200" dirty="0" err="1" smtClean="0"/>
            <a:t>Exch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Srv</a:t>
          </a:r>
          <a:r>
            <a:rPr lang="en-US" sz="1600" kern="1200" dirty="0" smtClean="0"/>
            <a:t> CPU </a:t>
          </a:r>
          <a:r>
            <a:rPr lang="en-US" sz="1600" kern="1200" dirty="0" err="1" smtClean="0"/>
            <a:t>Util</a:t>
          </a:r>
          <a:endParaRPr lang="en-US" sz="1600" kern="1200" dirty="0"/>
        </a:p>
      </dsp:txBody>
      <dsp:txXfrm>
        <a:off x="4404575" y="4069022"/>
        <a:ext cx="1208775" cy="8194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pitchFamily="18" charset="0"/>
              </a:defRPr>
            </a:lvl1pPr>
          </a:lstStyle>
          <a:p>
            <a:fld id="{74E51DE1-32C0-48FC-9767-5453B86BB4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32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zname</a:t>
            </a:r>
            <a:r>
              <a:rPr lang="en-US" baseline="0" dirty="0" smtClean="0"/>
              <a:t>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63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zname</a:t>
            </a:r>
            <a:r>
              <a:rPr lang="en-US" baseline="0" dirty="0" smtClean="0"/>
              <a:t>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478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Compose</a:t>
            </a:r>
            <a:r>
              <a:rPr lang="en-US" baseline="0" dirty="0" smtClean="0"/>
              <a:t> – Outlook, Message Received – Online, Message Received by Relay – Check Hub Transport (Send Connectors Configured)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623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26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26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2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26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14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126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zname</a:t>
            </a:r>
            <a:r>
              <a:rPr lang="en-US" baseline="0" dirty="0" smtClean="0"/>
              <a:t>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51DE1-32C0-48FC-9767-5453B86BB4B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41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0"/>
            <a:ext cx="9144000" cy="76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3810000"/>
            <a:ext cx="9104312" cy="457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/>
            </a:lvl1pPr>
          </a:lstStyle>
          <a:p>
            <a:fld id="{38274CB4-CE57-4AF6-8C67-4839EBE33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FEB34-BC01-4F2B-8735-EF4755C266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693034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76200"/>
            <a:ext cx="22860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76200"/>
            <a:ext cx="67056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1FC2E-E754-42BB-A1DF-EC0B1B59A7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19705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743EE-3D12-4B3B-A885-0D3D6FBA2C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125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F351C-ECF9-49CE-A863-2DEC9841DE0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04626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4958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0B593-D235-4B8C-BF08-E09475BE0E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0065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A58DF-C618-4832-869F-E62B48B8B2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8992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B87D3-7F1F-4DA6-BABE-BC07BB8A77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44093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1B35FF-F0CF-4897-8320-F996852CAE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2273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E8B1B-04D8-4711-A09C-EB3AD300ED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73724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228B5-4A66-4EDF-B642-AE18CA2851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80072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984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76200"/>
            <a:ext cx="9144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/>
            </a:lvl1pPr>
          </a:lstStyle>
          <a:p>
            <a:r>
              <a:rPr lang="en-US"/>
              <a:t>Ben Serebin of www.reefsolutions.com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/>
            </a:lvl1pPr>
          </a:lstStyle>
          <a:p>
            <a:fld id="{63971DF3-BCE7-46EB-B6AE-F90F939725B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800" i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http://files.ctctcdn.com/a2284bb0101/532a1f98-dbe7-4c79-bcd2-093d39acbe75.jp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entralops.net/" TargetMode="External"/><Relationship Id="rId2" Type="http://schemas.openxmlformats.org/officeDocument/2006/relationships/hyperlink" Target="https://www.testexchangeconnectivit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xtoolbox.com/" TargetMode="External"/><Relationship Id="rId4" Type="http://schemas.openxmlformats.org/officeDocument/2006/relationships/hyperlink" Target="http://tools.appriver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diaryofaninja.com/blog/2011/02/22/set-up-scheduled-log-file-cleaning-for-windows-servers-running-ii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8153400" cy="2133600"/>
          </a:xfrm>
        </p:spPr>
        <p:txBody>
          <a:bodyPr/>
          <a:lstStyle/>
          <a:p>
            <a:pPr algn="ctr"/>
            <a:r>
              <a:rPr lang="en-US" sz="3200" dirty="0" smtClean="0">
                <a:latin typeface="+mn-lt"/>
              </a:rPr>
              <a:t>An Exchange Expert’s Guide to Troubleshooting Common Exchange Server &amp; Cloud Issues</a:t>
            </a:r>
            <a:endParaRPr lang="en-US" sz="3200" dirty="0">
              <a:latin typeface="+mn-lt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21208" y="6058613"/>
            <a:ext cx="3810000" cy="60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anchor="ctr"/>
          <a:lstStyle/>
          <a:p>
            <a:pPr eaLnBrk="1" hangingPunct="1"/>
            <a:r>
              <a:rPr lang="en-US" sz="1100" dirty="0">
                <a:solidFill>
                  <a:schemeClr val="tx2"/>
                </a:solidFill>
              </a:rPr>
              <a:t>Presented </a:t>
            </a:r>
            <a:r>
              <a:rPr lang="en-US" sz="1100" dirty="0" smtClean="0">
                <a:solidFill>
                  <a:schemeClr val="tx2"/>
                </a:solidFill>
              </a:rPr>
              <a:t>October 13, 2015 at </a:t>
            </a:r>
            <a:r>
              <a:rPr lang="en-US" sz="1100" dirty="0">
                <a:solidFill>
                  <a:schemeClr val="tx2"/>
                </a:solidFill>
              </a:rPr>
              <a:t>NYExUG Meeting</a:t>
            </a:r>
            <a:br>
              <a:rPr lang="en-US" sz="1100" dirty="0">
                <a:solidFill>
                  <a:schemeClr val="tx2"/>
                </a:solidFill>
              </a:rPr>
            </a:br>
            <a:r>
              <a:rPr lang="en-US" sz="1100" dirty="0" smtClean="0">
                <a:solidFill>
                  <a:schemeClr val="tx2"/>
                </a:solidFill>
              </a:rPr>
              <a:t>Last Updated </a:t>
            </a:r>
            <a:r>
              <a:rPr lang="en-US" sz="1100" dirty="0">
                <a:solidFill>
                  <a:schemeClr val="tx2"/>
                </a:solidFill>
              </a:rPr>
              <a:t>on </a:t>
            </a:r>
            <a:r>
              <a:rPr lang="en-US" sz="1100" dirty="0" smtClean="0">
                <a:solidFill>
                  <a:schemeClr val="tx2"/>
                </a:solidFill>
              </a:rPr>
              <a:t>October </a:t>
            </a:r>
            <a:r>
              <a:rPr lang="en-US" sz="1100" dirty="0" smtClean="0">
                <a:solidFill>
                  <a:schemeClr val="tx2"/>
                </a:solidFill>
              </a:rPr>
              <a:t>14, </a:t>
            </a:r>
            <a:r>
              <a:rPr lang="en-US" sz="1100" dirty="0" smtClean="0">
                <a:solidFill>
                  <a:schemeClr val="tx2"/>
                </a:solidFill>
              </a:rPr>
              <a:t>2015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457200" y="5118100"/>
            <a:ext cx="54102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Ben Serebin</a:t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i="1" dirty="0" err="1">
                <a:solidFill>
                  <a:schemeClr val="tx2"/>
                </a:solidFill>
              </a:rPr>
              <a:t>Ehlo</a:t>
            </a:r>
            <a:r>
              <a:rPr lang="en-US" b="1" i="1" dirty="0">
                <a:solidFill>
                  <a:schemeClr val="tx2"/>
                </a:solidFill>
              </a:rPr>
              <a:t> &amp; Network Consultant</a:t>
            </a:r>
            <a:r>
              <a:rPr lang="en-US" b="1" dirty="0">
                <a:solidFill>
                  <a:schemeClr val="tx2"/>
                </a:solidFill>
              </a:rPr>
              <a:t/>
            </a:r>
            <a:br>
              <a:rPr lang="en-US" b="1" dirty="0">
                <a:solidFill>
                  <a:schemeClr val="tx2"/>
                </a:solidFill>
              </a:rPr>
            </a:br>
            <a:r>
              <a:rPr lang="en-US" b="1" dirty="0">
                <a:solidFill>
                  <a:schemeClr val="tx2"/>
                </a:solidFill>
              </a:rPr>
              <a:t>REEF Solutions (www.reefsolutions.com</a:t>
            </a:r>
            <a:r>
              <a:rPr lang="en-US" b="1" dirty="0" smtClean="0">
                <a:solidFill>
                  <a:schemeClr val="tx2"/>
                </a:solidFill>
              </a:rPr>
              <a:t>)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590800"/>
            <a:ext cx="3826720" cy="1676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973" y="1981200"/>
            <a:ext cx="2206828" cy="16119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3325" y="2764504"/>
            <a:ext cx="2136572" cy="9057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873153">
            <a:off x="1614820" y="2230712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</a:t>
            </a:r>
            <a:r>
              <a:rPr lang="en-US" i="1" dirty="0" err="1" smtClean="0"/>
              <a:t>mo</a:t>
            </a:r>
            <a:r>
              <a:rPr lang="en-US" i="1" dirty="0" smtClean="0"/>
              <a:t>’ monitors!</a:t>
            </a:r>
            <a:endParaRPr lang="en-US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Outlook Online is </a:t>
            </a:r>
            <a:r>
              <a:rPr lang="en-US" sz="2800" dirty="0" err="1" smtClean="0"/>
              <a:t>Sluggggggish</a:t>
            </a:r>
            <a:endParaRPr lang="en-US" sz="2800" dirty="0"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62919786"/>
              </p:ext>
            </p:extLst>
          </p:nvPr>
        </p:nvGraphicFramePr>
        <p:xfrm>
          <a:off x="0" y="650943"/>
          <a:ext cx="4876800" cy="3311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8" name="Picture 4" descr="C:\Users\Ben\AppData\Local\Temp\SNAGHTML242ca98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26084"/>
            <a:ext cx="7452930" cy="174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43400" y="838200"/>
            <a:ext cx="48006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Throttling Policies</a:t>
            </a:r>
          </a:p>
          <a:p>
            <a:r>
              <a:rPr lang="en-US" sz="1600" dirty="0" smtClean="0"/>
              <a:t>Changes </a:t>
            </a:r>
            <a:r>
              <a:rPr lang="en-US" sz="1600" dirty="0"/>
              <a:t>to Prevent End users running EAS and </a:t>
            </a:r>
            <a:r>
              <a:rPr lang="en-US" sz="1600" dirty="0" err="1"/>
              <a:t>Exch</a:t>
            </a:r>
            <a:r>
              <a:rPr lang="en-US" sz="1600" dirty="0"/>
              <a:t> Web Services from causing a Denial of Service. Modification of DefaultThrottlingPolicy_0b6f2f05.........</a:t>
            </a:r>
          </a:p>
          <a:p>
            <a:endParaRPr lang="en-US" sz="1600" dirty="0"/>
          </a:p>
          <a:p>
            <a:r>
              <a:rPr lang="en-US" sz="1600" dirty="0" err="1"/>
              <a:t>EASMaxConcurrency</a:t>
            </a:r>
            <a:r>
              <a:rPr lang="en-US" sz="1600" dirty="0"/>
              <a:t> UNLIMITED -&gt; 3</a:t>
            </a:r>
          </a:p>
          <a:p>
            <a:r>
              <a:rPr lang="en-US" sz="1600" dirty="0" err="1"/>
              <a:t>EASPercentTimeInAD</a:t>
            </a:r>
            <a:r>
              <a:rPr lang="en-US" sz="1600" dirty="0"/>
              <a:t> UNLIMITED -&gt; 25</a:t>
            </a:r>
          </a:p>
          <a:p>
            <a:r>
              <a:rPr lang="en-US" sz="1600" dirty="0" err="1"/>
              <a:t>EASPercentTimeInCAS</a:t>
            </a:r>
            <a:r>
              <a:rPr lang="en-US" sz="1600" dirty="0"/>
              <a:t> UNLIMITED -&gt; 25</a:t>
            </a:r>
          </a:p>
          <a:p>
            <a:r>
              <a:rPr lang="en-US" sz="1600" dirty="0" err="1"/>
              <a:t>EASPercentTimeInMailboxRPC</a:t>
            </a:r>
            <a:r>
              <a:rPr lang="en-US" sz="1600" dirty="0"/>
              <a:t> UNLIMITED -&gt; 25</a:t>
            </a:r>
          </a:p>
          <a:p>
            <a:r>
              <a:rPr lang="en-US" sz="1600" dirty="0" err="1"/>
              <a:t>EASMaxDevices</a:t>
            </a:r>
            <a:r>
              <a:rPr lang="en-US" sz="1600" dirty="0"/>
              <a:t> UNLIMITED -&gt; 10</a:t>
            </a:r>
          </a:p>
          <a:p>
            <a:r>
              <a:rPr lang="en-US" sz="1600" dirty="0" err="1"/>
              <a:t>EWSPercentTimeinCAS</a:t>
            </a:r>
            <a:r>
              <a:rPr lang="en-US" sz="1600" dirty="0"/>
              <a:t> 90 &gt; 30</a:t>
            </a:r>
          </a:p>
          <a:p>
            <a:r>
              <a:rPr lang="en-US" sz="1600" dirty="0" err="1"/>
              <a:t>EWSPercentTimeinMailboxRPC</a:t>
            </a:r>
            <a:r>
              <a:rPr lang="en-US" sz="1600" dirty="0"/>
              <a:t> 60 &gt; </a:t>
            </a:r>
            <a:r>
              <a:rPr lang="en-US" sz="1600" dirty="0" smtClean="0"/>
              <a:t>30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4633714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Outlook Cached Mode is </a:t>
            </a:r>
            <a:r>
              <a:rPr lang="en-US" sz="2400" dirty="0" err="1" smtClean="0"/>
              <a:t>Sluggggish</a:t>
            </a:r>
            <a:r>
              <a:rPr lang="en-US" sz="2400" dirty="0" smtClean="0"/>
              <a:t> &amp; Not Updating</a:t>
            </a:r>
            <a:endParaRPr lang="en-US" sz="2400" dirty="0">
              <a:latin typeface="+mn-lt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31747206"/>
              </p:ext>
            </p:extLst>
          </p:nvPr>
        </p:nvGraphicFramePr>
        <p:xfrm>
          <a:off x="533400" y="685800"/>
          <a:ext cx="5715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" y="5219208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to: PC based OST size limit increased: KB832925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29400" y="685800"/>
            <a:ext cx="1686158" cy="586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516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Alleged missing email</a:t>
            </a:r>
            <a:endParaRPr lang="en-US" sz="2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613112"/>
            <a:ext cx="838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000" dirty="0" smtClean="0"/>
              <a:t>Exchange Message Tracking = not very helpful</a:t>
            </a:r>
          </a:p>
        </p:txBody>
      </p:sp>
      <p:pic>
        <p:nvPicPr>
          <p:cNvPr id="3074" name="Picture 2" descr="C:\Users\Ben\AppData\Local\Temp\SNAGHTML20d8bb8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72" y="1240507"/>
            <a:ext cx="551497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9295" y="1078072"/>
            <a:ext cx="5371305" cy="1809197"/>
          </a:xfrm>
          <a:prstGeom prst="rect">
            <a:avLst/>
          </a:prstGeom>
        </p:spPr>
      </p:pic>
      <p:pic>
        <p:nvPicPr>
          <p:cNvPr id="3076" name="Picture 4" descr="C:\Users\Ben\AppData\Local\Temp\SNAGHTML20dfc32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845014"/>
            <a:ext cx="8736874" cy="908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867400" y="3124200"/>
            <a:ext cx="30980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 </a:t>
            </a:r>
            <a:r>
              <a:rPr lang="en-US" dirty="0" err="1" smtClean="0"/>
              <a:t>Powershell</a:t>
            </a:r>
            <a:r>
              <a:rPr lang="en-US" dirty="0" smtClean="0"/>
              <a:t> </a:t>
            </a:r>
            <a:r>
              <a:rPr lang="en-US" dirty="0" smtClean="0"/>
              <a:t>to </a:t>
            </a:r>
            <a:r>
              <a:rPr lang="en-US" dirty="0" smtClean="0"/>
              <a:t>locate message across multiple servers and </a:t>
            </a:r>
            <a:r>
              <a:rPr lang="en-US" dirty="0" smtClean="0"/>
              <a:t>dates (</a:t>
            </a:r>
            <a:r>
              <a:rPr lang="en-US" dirty="0" smtClean="0"/>
              <a:t>a UG member has it </a:t>
            </a:r>
            <a:r>
              <a:rPr lang="en-US" dirty="0" smtClean="0"/>
              <a:t>working, requested it).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1905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Received Delivery Status Notification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533400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1600" dirty="0" smtClean="0"/>
              <a:t>Internal or External?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1600" dirty="0" smtClean="0"/>
              <a:t>Verify the email address (check domain carefully – phishing is common)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1600" dirty="0" smtClean="0"/>
              <a:t>Have user forward email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1600" dirty="0" smtClean="0"/>
              <a:t>Review DNS Records (e.g. tools.appriver.com, centralops.net, mxtoolbox.com, </a:t>
            </a:r>
            <a:r>
              <a:rPr lang="en-US" sz="1600" dirty="0" err="1" smtClean="0"/>
              <a:t>nslookup</a:t>
            </a:r>
            <a:r>
              <a:rPr lang="en-US" sz="1600" dirty="0" smtClean="0"/>
              <a:t>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1600" dirty="0" smtClean="0"/>
              <a:t>Check spam filtering on message body URLs and message headers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952685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---------- Forwarded message ----------</a:t>
            </a:r>
          </a:p>
          <a:p>
            <a:r>
              <a:rPr lang="en-US" sz="1200" dirty="0"/>
              <a:t>From: Mail Delivery Subsystem &lt;mailer-daemon@googlemail.com&gt;</a:t>
            </a:r>
          </a:p>
          <a:p>
            <a:r>
              <a:rPr lang="en-US" sz="1200" dirty="0"/>
              <a:t>Date: Thu, Dec 4, 2014 at 2:15 PM</a:t>
            </a:r>
          </a:p>
          <a:p>
            <a:r>
              <a:rPr lang="en-US" sz="1200" dirty="0"/>
              <a:t>Subject: Delivery Status Notification (Failure)</a:t>
            </a:r>
          </a:p>
          <a:p>
            <a:r>
              <a:rPr lang="en-US" sz="1200" dirty="0"/>
              <a:t>To: brian@SENDER.com</a:t>
            </a:r>
          </a:p>
          <a:p>
            <a:endParaRPr lang="en-US" sz="1200" dirty="0"/>
          </a:p>
          <a:p>
            <a:r>
              <a:rPr lang="en-US" sz="1200" dirty="0"/>
              <a:t>Delivery to the following recipient failed permanently:</a:t>
            </a:r>
          </a:p>
          <a:p>
            <a:endParaRPr lang="en-US" sz="1200" dirty="0"/>
          </a:p>
          <a:p>
            <a:r>
              <a:rPr lang="en-US" sz="1200" dirty="0"/>
              <a:t>     Luciana@RECEIVER.com</a:t>
            </a:r>
          </a:p>
          <a:p>
            <a:endParaRPr lang="en-US" sz="1200" dirty="0"/>
          </a:p>
          <a:p>
            <a:r>
              <a:rPr lang="en-US" sz="1200" dirty="0"/>
              <a:t>Technical details of permanent failure:</a:t>
            </a:r>
          </a:p>
          <a:p>
            <a:r>
              <a:rPr lang="en-US" sz="1200" dirty="0"/>
              <a:t>Google tried to deliver your message, but it was rejected by the server </a:t>
            </a:r>
            <a:r>
              <a:rPr lang="en-US" sz="1200" dirty="0" smtClean="0"/>
              <a:t>for the </a:t>
            </a:r>
            <a:r>
              <a:rPr lang="en-US" sz="1200" dirty="0"/>
              <a:t>recipient domain </a:t>
            </a:r>
            <a:r>
              <a:rPr lang="en-US" sz="1200" dirty="0" smtClean="0"/>
              <a:t>receiver.com </a:t>
            </a:r>
            <a:r>
              <a:rPr lang="en-US" sz="1200" dirty="0"/>
              <a:t>by</a:t>
            </a:r>
          </a:p>
          <a:p>
            <a:r>
              <a:rPr lang="en-US" sz="1200" dirty="0"/>
              <a:t>spamcopcluster2.reefsolutions.com. [216.230.231.138].</a:t>
            </a:r>
          </a:p>
          <a:p>
            <a:endParaRPr lang="en-US" sz="1200" dirty="0"/>
          </a:p>
          <a:p>
            <a:r>
              <a:rPr lang="en-US" sz="1200" dirty="0"/>
              <a:t>The error that the other server returned </a:t>
            </a:r>
            <a:r>
              <a:rPr lang="en-US" sz="1200" dirty="0" smtClean="0"/>
              <a:t>was: 554 </a:t>
            </a:r>
            <a:r>
              <a:rPr lang="en-US" sz="1200" dirty="0"/>
              <a:t>rejected due to spam content</a:t>
            </a:r>
          </a:p>
          <a:p>
            <a:endParaRPr lang="en-US" sz="1200" dirty="0"/>
          </a:p>
          <a:p>
            <a:r>
              <a:rPr lang="en-US" sz="1200" dirty="0"/>
              <a:t>----- Original message -----</a:t>
            </a:r>
          </a:p>
          <a:p>
            <a:endParaRPr lang="en-US" sz="1200" dirty="0"/>
          </a:p>
          <a:p>
            <a:r>
              <a:rPr lang="en-US" sz="1200" dirty="0"/>
              <a:t>X-Google-DKIM-Signature: v=1; a=rsa-sha256; c=relaxed/relaxed;</a:t>
            </a:r>
          </a:p>
          <a:p>
            <a:r>
              <a:rPr lang="en-US" sz="1200" dirty="0"/>
              <a:t>        d=1e100.net; s=20130820;</a:t>
            </a:r>
          </a:p>
          <a:p>
            <a:r>
              <a:rPr lang="en-US" sz="1200" dirty="0"/>
              <a:t>        h=</a:t>
            </a:r>
            <a:r>
              <a:rPr lang="en-US" sz="1200" dirty="0" err="1"/>
              <a:t>x-gm-message-state:mime-version:in-reply-to:references:date</a:t>
            </a:r>
            <a:endParaRPr lang="en-US" sz="1200" dirty="0"/>
          </a:p>
          <a:p>
            <a:r>
              <a:rPr lang="en-US" sz="1200" dirty="0"/>
              <a:t>         :</a:t>
            </a:r>
            <a:r>
              <a:rPr lang="en-US" sz="1200" dirty="0" err="1"/>
              <a:t>message-id:subject:from:to:content-type</a:t>
            </a:r>
            <a:r>
              <a:rPr lang="en-US" sz="1200" dirty="0"/>
              <a:t>;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bh</a:t>
            </a:r>
            <a:r>
              <a:rPr lang="en-US" sz="1200" dirty="0"/>
              <a:t>=Ei4Py52rENvb8+V0A1Kaa1Jh6bYkQmOwobj5pm056v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131549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Outlook is Disconnected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2122944"/>
            <a:ext cx="899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Does this affect everyone?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Is OWA working?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Check Server is online (RDP)?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Check Databases are Mounted</a:t>
            </a:r>
            <a:endParaRPr lang="en-US" sz="2800" dirty="0"/>
          </a:p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Confirm Exchange Services are running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800" dirty="0" smtClean="0"/>
              <a:t>Confirm IIS Services are running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1110705"/>
            <a:ext cx="35433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50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Name the Potential Issue (Cause/Effect)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545842"/>
            <a:ext cx="8991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Symptoms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1 User’s Outlook not working (shows disconnected)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1 User’s OWA not working (login fails)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Internet is working on laptop (workgroup)</a:t>
            </a:r>
          </a:p>
          <a:p>
            <a:endParaRPr lang="en-US" sz="2000" dirty="0"/>
          </a:p>
          <a:p>
            <a:r>
              <a:rPr lang="en-US" sz="2000" b="1" dirty="0" smtClean="0"/>
              <a:t>Possible Causes (See Email isn’t working)</a:t>
            </a:r>
            <a:endParaRPr lang="en-US" sz="2000" b="1" dirty="0"/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Audience? [Answer: Password expired]</a:t>
            </a:r>
          </a:p>
          <a:p>
            <a:endParaRPr lang="en-US" sz="2000" dirty="0"/>
          </a:p>
          <a:p>
            <a:r>
              <a:rPr lang="en-US" sz="2000" b="1" dirty="0"/>
              <a:t>Symptoms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Outlook works internally</a:t>
            </a:r>
            <a:endParaRPr lang="en-US" sz="2000" dirty="0"/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Outlook sending to external does not work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OWA &amp; EAS works internally but not to external users</a:t>
            </a:r>
            <a:endParaRPr lang="en-US" sz="2000" dirty="0"/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Inbound Emails work</a:t>
            </a:r>
            <a:endParaRPr lang="en-US" sz="2000" dirty="0"/>
          </a:p>
          <a:p>
            <a:endParaRPr lang="en-US" sz="2000" dirty="0"/>
          </a:p>
          <a:p>
            <a:r>
              <a:rPr lang="en-US" sz="2000" b="1" dirty="0"/>
              <a:t>Possible Causes (See Email isn’t working)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/>
              <a:t>Audience</a:t>
            </a:r>
            <a:r>
              <a:rPr lang="en-US" sz="2000" dirty="0" smtClean="0"/>
              <a:t>? [Answer: Check Send Connector]</a:t>
            </a:r>
            <a:endParaRPr lang="en-US" sz="2000" dirty="0"/>
          </a:p>
        </p:txBody>
      </p:sp>
      <p:pic>
        <p:nvPicPr>
          <p:cNvPr id="1026" name="Picture 2" descr="http://files.ctctcdn.com/a2284bb0101/532a1f98-dbe7-4c79-bcd2-093d39acbe75.jpg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00200"/>
            <a:ext cx="2855164" cy="2034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59152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References Details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838200"/>
            <a:ext cx="8458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Microsoft hosted - Remotely </a:t>
            </a:r>
            <a:r>
              <a:rPr lang="en-US" sz="2000" dirty="0"/>
              <a:t>Testing </a:t>
            </a:r>
            <a:r>
              <a:rPr lang="en-US" sz="2000" dirty="0" smtClean="0"/>
              <a:t>Outlook Anywhere</a:t>
            </a:r>
            <a:r>
              <a:rPr lang="en-US" sz="2000" dirty="0" smtClean="0"/>
              <a:t>, ActiveSync including </a:t>
            </a:r>
            <a:r>
              <a:rPr lang="en-US" sz="2000" dirty="0" err="1" smtClean="0"/>
              <a:t>Autodiscover</a:t>
            </a:r>
            <a:r>
              <a:rPr lang="en-US" sz="2000" dirty="0" smtClean="0"/>
              <a:t>, </a:t>
            </a:r>
            <a:r>
              <a:rPr lang="en-US" sz="2000" dirty="0"/>
              <a:t>Web Services, Email (</a:t>
            </a:r>
            <a:r>
              <a:rPr lang="en-US" sz="2000" dirty="0" err="1"/>
              <a:t>smtp</a:t>
            </a:r>
            <a:r>
              <a:rPr lang="en-US" sz="2000" dirty="0"/>
              <a:t>) and even Office 365 </a:t>
            </a:r>
            <a:r>
              <a:rPr lang="en-US" sz="2000" dirty="0">
                <a:hlinkClick r:id="rId2"/>
              </a:rPr>
              <a:t>https://www.testexchangeconnectivity.com</a:t>
            </a:r>
            <a:endParaRPr lang="en-US" sz="2000" dirty="0"/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/>
              <a:t>Review DNS Records for Auto Discovery - </a:t>
            </a:r>
            <a:r>
              <a:rPr lang="en-US" sz="2000" dirty="0">
                <a:hlinkClick r:id="rId3"/>
              </a:rPr>
              <a:t>http://centralops.net</a:t>
            </a:r>
            <a:endParaRPr lang="en-US" sz="2000" dirty="0"/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/>
              <a:t>Review DNS Records for basic MX/A Records – </a:t>
            </a:r>
            <a:r>
              <a:rPr lang="en-US" sz="2000" dirty="0">
                <a:hlinkClick r:id="rId4"/>
              </a:rPr>
              <a:t>http://tools.appriver.com</a:t>
            </a:r>
            <a:endParaRPr lang="en-US" sz="2000" dirty="0"/>
          </a:p>
          <a:p>
            <a:pPr marL="514350" indent="-514350">
              <a:buFont typeface="Arial" pitchFamily="34" charset="0"/>
              <a:buChar char="•"/>
            </a:pPr>
            <a:r>
              <a:rPr lang="en-US" sz="2000" dirty="0" smtClean="0"/>
              <a:t>Checking </a:t>
            </a:r>
            <a:r>
              <a:rPr lang="en-US" sz="2000" dirty="0"/>
              <a:t>for </a:t>
            </a:r>
            <a:r>
              <a:rPr lang="en-US" sz="2000" dirty="0" smtClean="0"/>
              <a:t>RBLs, Message Header Analysis </a:t>
            </a:r>
            <a:r>
              <a:rPr lang="en-US" sz="2000" dirty="0"/>
              <a:t>– </a:t>
            </a:r>
            <a:r>
              <a:rPr lang="en-US" sz="2000" dirty="0">
                <a:hlinkClick r:id="rId5"/>
              </a:rPr>
              <a:t>http://www.mxtoolbox.com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9297814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pPr algn="ctr"/>
            <a:r>
              <a:rPr lang="en-US" sz="3000" dirty="0"/>
              <a:t>Thank you for attending </a:t>
            </a:r>
            <a:r>
              <a:rPr lang="en-US" sz="3000" dirty="0" smtClean="0"/>
              <a:t>tonight’s NY </a:t>
            </a:r>
            <a:r>
              <a:rPr lang="en-US" sz="3000" dirty="0"/>
              <a:t>Exchange User Group Meeting.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688" y="6019800"/>
            <a:ext cx="9104312" cy="457200"/>
          </a:xfrm>
        </p:spPr>
        <p:txBody>
          <a:bodyPr/>
          <a:lstStyle/>
          <a:p>
            <a:r>
              <a:rPr lang="en-US"/>
              <a:t>Now for Question of the Month……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76200" y="1219200"/>
            <a:ext cx="8839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US" sz="2200" dirty="0" smtClean="0">
                <a:solidFill>
                  <a:schemeClr val="tx2"/>
                </a:solidFill>
              </a:rPr>
              <a:t>TechHit.com </a:t>
            </a:r>
            <a:r>
              <a:rPr lang="en-US" sz="2200" dirty="0">
                <a:solidFill>
                  <a:schemeClr val="tx2"/>
                </a:solidFill>
              </a:rPr>
              <a:t>(Outlook add-ons) – raffling off any one of their products (</a:t>
            </a:r>
            <a:r>
              <a:rPr lang="en-US" sz="2200" dirty="0" err="1">
                <a:solidFill>
                  <a:schemeClr val="tx2"/>
                </a:solidFill>
              </a:rPr>
              <a:t>SimplyFile</a:t>
            </a:r>
            <a:r>
              <a:rPr lang="en-US" sz="2200" dirty="0">
                <a:solidFill>
                  <a:schemeClr val="tx2"/>
                </a:solidFill>
              </a:rPr>
              <a:t> [intelligent filing], EZ-Detach [easily detach multi-emails of attachments], </a:t>
            </a:r>
            <a:r>
              <a:rPr lang="en-US" sz="2200" dirty="0" err="1">
                <a:solidFill>
                  <a:schemeClr val="tx2"/>
                </a:solidFill>
              </a:rPr>
              <a:t>MessageSave</a:t>
            </a:r>
            <a:r>
              <a:rPr lang="en-US" sz="2200" dirty="0">
                <a:solidFill>
                  <a:schemeClr val="tx2"/>
                </a:solidFill>
              </a:rPr>
              <a:t> [backup, archive, save </a:t>
            </a:r>
            <a:r>
              <a:rPr lang="en-US" sz="2200" dirty="0" err="1">
                <a:solidFill>
                  <a:schemeClr val="tx2"/>
                </a:solidFill>
              </a:rPr>
              <a:t>msgs</a:t>
            </a:r>
            <a:r>
              <a:rPr lang="en-US" sz="2200" dirty="0">
                <a:solidFill>
                  <a:schemeClr val="tx2"/>
                </a:solidFill>
              </a:rPr>
              <a:t>], </a:t>
            </a:r>
            <a:r>
              <a:rPr lang="en-US" sz="2200" dirty="0" err="1">
                <a:solidFill>
                  <a:schemeClr val="tx2"/>
                </a:solidFill>
              </a:rPr>
              <a:t>AutoRead</a:t>
            </a:r>
            <a:r>
              <a:rPr lang="en-US" sz="2200" dirty="0">
                <a:solidFill>
                  <a:schemeClr val="tx2"/>
                </a:solidFill>
              </a:rPr>
              <a:t> [mark as read/remove new mail icon], &amp; </a:t>
            </a:r>
            <a:r>
              <a:rPr lang="en-US" sz="2200" dirty="0" err="1">
                <a:solidFill>
                  <a:schemeClr val="tx2"/>
                </a:solidFill>
              </a:rPr>
              <a:t>QuickJump</a:t>
            </a:r>
            <a:r>
              <a:rPr lang="en-US" sz="2200" dirty="0">
                <a:solidFill>
                  <a:schemeClr val="tx2"/>
                </a:solidFill>
              </a:rPr>
              <a:t> [quickly open/move between Windows folders].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/>
              <a:t>About Ben Serebin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23949" y="609600"/>
            <a:ext cx="9144000" cy="502920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2400" i="0" dirty="0">
                <a:solidFill>
                  <a:schemeClr val="tx2"/>
                </a:solidFill>
              </a:rPr>
              <a:t>Working in the IT </a:t>
            </a:r>
            <a:r>
              <a:rPr lang="en-US" sz="2400" i="0" dirty="0" smtClean="0">
                <a:solidFill>
                  <a:schemeClr val="tx2"/>
                </a:solidFill>
              </a:rPr>
              <a:t>field since 1996 (almost 20 years)</a:t>
            </a:r>
            <a:endParaRPr lang="en-US" sz="2400" i="0" dirty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Specialty </a:t>
            </a:r>
            <a:r>
              <a:rPr lang="en-US" sz="2400" i="0" dirty="0">
                <a:solidFill>
                  <a:schemeClr val="tx2"/>
                </a:solidFill>
              </a:rPr>
              <a:t>is Exchange Server, Spam Filtering, DNS, </a:t>
            </a:r>
            <a:r>
              <a:rPr lang="en-US" sz="2400" i="0" dirty="0" smtClean="0">
                <a:solidFill>
                  <a:schemeClr val="tx2"/>
                </a:solidFill>
              </a:rPr>
              <a:t>&amp; complex wireless deployments.</a:t>
            </a:r>
            <a:endParaRPr lang="en-US" sz="2400" i="0" dirty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Upcoming Fun Tech Projects: Working to design Exchange-aware Cloud Redundant (AWS &amp; Azure) based Geo Load Balancing, Upgrading </a:t>
            </a:r>
            <a:r>
              <a:rPr lang="en-US" sz="2400" i="0" dirty="0">
                <a:solidFill>
                  <a:schemeClr val="tx2"/>
                </a:solidFill>
              </a:rPr>
              <a:t>Security Cameras to </a:t>
            </a:r>
            <a:r>
              <a:rPr lang="en-US" sz="2400" i="0" dirty="0" err="1" smtClean="0">
                <a:solidFill>
                  <a:schemeClr val="tx2"/>
                </a:solidFill>
              </a:rPr>
              <a:t>Trimode</a:t>
            </a:r>
            <a:r>
              <a:rPr lang="en-US" sz="2400" i="0" dirty="0" smtClean="0">
                <a:solidFill>
                  <a:schemeClr val="tx2"/>
                </a:solidFill>
              </a:rPr>
              <a:t> Devices, Deploying 100’ view for LPR Security Camera, Monitoring Solar Energy Production w/Overall Usage Overlay</a:t>
            </a:r>
          </a:p>
          <a:p>
            <a:pPr algn="ctr">
              <a:lnSpc>
                <a:spcPct val="80000"/>
              </a:lnSpc>
            </a:pPr>
            <a:endParaRPr lang="en-US" sz="2400" i="0" dirty="0" smtClean="0">
              <a:solidFill>
                <a:schemeClr val="tx2"/>
              </a:solidFill>
            </a:endParaRPr>
          </a:p>
          <a:p>
            <a:pPr algn="ctr">
              <a:lnSpc>
                <a:spcPct val="80000"/>
              </a:lnSpc>
            </a:pPr>
            <a:r>
              <a:rPr lang="en-US" sz="2400" i="0" dirty="0" smtClean="0">
                <a:solidFill>
                  <a:schemeClr val="tx2"/>
                </a:solidFill>
              </a:rPr>
              <a:t>Current </a:t>
            </a:r>
            <a:r>
              <a:rPr lang="en-US" sz="2400" i="0" dirty="0">
                <a:solidFill>
                  <a:schemeClr val="tx2"/>
                </a:solidFill>
              </a:rPr>
              <a:t>Environment: </a:t>
            </a:r>
            <a:r>
              <a:rPr lang="en-US" sz="2400" i="0" dirty="0" err="1" smtClean="0">
                <a:solidFill>
                  <a:schemeClr val="tx2"/>
                </a:solidFill>
              </a:rPr>
              <a:t>ESXi</a:t>
            </a:r>
            <a:r>
              <a:rPr lang="en-US" sz="2400" i="0" dirty="0" smtClean="0">
                <a:solidFill>
                  <a:schemeClr val="tx2"/>
                </a:solidFill>
              </a:rPr>
              <a:t> 5.x, Hyper-V 2012, &amp; 2012 R2. Exchange 2007 &amp; 2013 w/BES 5 and BES 10. Clustered Barracuda Spam Filters and Mail Gateway (</a:t>
            </a:r>
            <a:r>
              <a:rPr lang="en-US" sz="2400" i="0" dirty="0" err="1" smtClean="0">
                <a:solidFill>
                  <a:schemeClr val="tx2"/>
                </a:solidFill>
              </a:rPr>
              <a:t>IceWarp</a:t>
            </a:r>
            <a:r>
              <a:rPr lang="en-US" sz="2400" i="0" dirty="0" smtClean="0">
                <a:solidFill>
                  <a:schemeClr val="tx2"/>
                </a:solidFill>
              </a:rPr>
              <a:t>).</a:t>
            </a:r>
            <a:r>
              <a:rPr lang="en-US" sz="2400" i="0" dirty="0">
                <a:solidFill>
                  <a:schemeClr val="tx2"/>
                </a:solidFill>
              </a:rPr>
              <a:t> </a:t>
            </a:r>
            <a:r>
              <a:rPr lang="en-US" sz="2400" i="0" dirty="0" smtClean="0">
                <a:solidFill>
                  <a:schemeClr val="tx2"/>
                </a:solidFill>
              </a:rPr>
              <a:t>Lots of DAS, RAID 5 (4-6 840/850’s SSDs) based Dell </a:t>
            </a:r>
            <a:r>
              <a:rPr lang="en-US" sz="2400" i="0" dirty="0" smtClean="0">
                <a:solidFill>
                  <a:schemeClr val="tx2"/>
                </a:solidFill>
              </a:rPr>
              <a:t>R410/610 </a:t>
            </a:r>
            <a:r>
              <a:rPr lang="en-US" sz="2400" i="0" dirty="0" smtClean="0">
                <a:solidFill>
                  <a:schemeClr val="tx2"/>
                </a:solidFill>
              </a:rPr>
              <a:t>1U Servers, iSCSI Storage, and 10Gb SFP/UTP.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Agenda for “Email isn’t working…”</a:t>
            </a:r>
            <a:endParaRPr lang="en-US" sz="2000" dirty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4267200" cy="5105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200" i="0" dirty="0" smtClean="0"/>
              <a:t>Review of Email Process</a:t>
            </a:r>
          </a:p>
          <a:p>
            <a:pPr>
              <a:lnSpc>
                <a:spcPct val="150000"/>
              </a:lnSpc>
            </a:pPr>
            <a:r>
              <a:rPr lang="en-US" sz="2400" i="0" dirty="0" smtClean="0"/>
              <a:t>Email </a:t>
            </a:r>
            <a:r>
              <a:rPr lang="en-US" sz="2400" i="0" dirty="0"/>
              <a:t>not </a:t>
            </a:r>
            <a:r>
              <a:rPr lang="en-US" sz="2400" i="0" dirty="0" smtClean="0"/>
              <a:t>arriving</a:t>
            </a:r>
          </a:p>
          <a:p>
            <a:pPr>
              <a:lnSpc>
                <a:spcPct val="150000"/>
              </a:lnSpc>
            </a:pPr>
            <a:r>
              <a:rPr lang="en-US" sz="2400" i="0" dirty="0" smtClean="0"/>
              <a:t>Email </a:t>
            </a:r>
            <a:r>
              <a:rPr lang="en-US" sz="2400" i="0" dirty="0"/>
              <a:t>not </a:t>
            </a:r>
            <a:r>
              <a:rPr lang="en-US" sz="2400" i="0" dirty="0" smtClean="0"/>
              <a:t>sending</a:t>
            </a:r>
          </a:p>
          <a:p>
            <a:pPr>
              <a:lnSpc>
                <a:spcPct val="150000"/>
              </a:lnSpc>
            </a:pPr>
            <a:r>
              <a:rPr lang="en-US" sz="2400" i="0" dirty="0" smtClean="0"/>
              <a:t>Outlook disconnected</a:t>
            </a:r>
          </a:p>
          <a:p>
            <a:pPr>
              <a:lnSpc>
                <a:spcPct val="150000"/>
              </a:lnSpc>
            </a:pPr>
            <a:r>
              <a:rPr lang="en-US" sz="2400" i="0" dirty="0" smtClean="0"/>
              <a:t>Missing </a:t>
            </a:r>
            <a:r>
              <a:rPr lang="en-US" sz="2400" i="0" dirty="0"/>
              <a:t>Email </a:t>
            </a:r>
            <a:r>
              <a:rPr lang="en-US" sz="2400" i="0" dirty="0" smtClean="0"/>
              <a:t>Message</a:t>
            </a:r>
          </a:p>
          <a:p>
            <a:pPr>
              <a:lnSpc>
                <a:spcPct val="150000"/>
              </a:lnSpc>
            </a:pPr>
            <a:r>
              <a:rPr lang="en-US" sz="2400" i="0" dirty="0" smtClean="0"/>
              <a:t>Email Slow</a:t>
            </a:r>
          </a:p>
          <a:p>
            <a:pPr>
              <a:lnSpc>
                <a:spcPct val="150000"/>
              </a:lnSpc>
            </a:pPr>
            <a:r>
              <a:rPr lang="en-US" sz="2400" i="0" dirty="0" smtClean="0"/>
              <a:t>Spammers/RBLs</a:t>
            </a:r>
            <a:endParaRPr lang="en-US" sz="2200" i="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828800"/>
            <a:ext cx="2590800" cy="259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20612947">
            <a:off x="4267200" y="5454134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</a:t>
            </a:r>
            <a:r>
              <a:rPr lang="en-US" i="1" dirty="0" err="1" smtClean="0"/>
              <a:t>mo</a:t>
            </a:r>
            <a:r>
              <a:rPr lang="en-US" i="1" dirty="0" smtClean="0"/>
              <a:t>’ monitors!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1895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So, “Email isn’t working…”</a:t>
            </a:r>
            <a:endParaRPr lang="en-US" sz="2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8382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Long Check List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Is Outlook showing as Online/Connected?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Does OWA work?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Does a phone work (send or receive)?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Can you ping the Exchange Server?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Can you RDP into the Exchange Server?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Can you launch EMC/ECP?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Check all “Automatic” Exchange Services are running?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Are all the disk volumes present &amp; have space?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Are Databases mounted?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Are Queues low?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Is Exchange Server network connection is showing “internet” connectivity?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Check MX Records?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Check A Record of MX?</a:t>
            </a:r>
          </a:p>
          <a:p>
            <a:endParaRPr lang="en-US" sz="24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 rot="1319721">
            <a:off x="7086600" y="16764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</a:t>
            </a:r>
            <a:r>
              <a:rPr lang="en-US" i="1" dirty="0" err="1" smtClean="0"/>
              <a:t>mo</a:t>
            </a:r>
            <a:r>
              <a:rPr lang="en-US" i="1" dirty="0" smtClean="0"/>
              <a:t>’ monitors!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9982517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b="1" dirty="0" smtClean="0"/>
              <a:t>Review of How Email Works</a:t>
            </a:r>
            <a:endParaRPr lang="en-US" sz="2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28600" y="4953000"/>
            <a:ext cx="19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Legend</a:t>
            </a:r>
          </a:p>
          <a:p>
            <a:r>
              <a:rPr lang="en-US" dirty="0" smtClean="0"/>
              <a:t>S = Source</a:t>
            </a:r>
          </a:p>
          <a:p>
            <a:r>
              <a:rPr lang="en-US" dirty="0" smtClean="0"/>
              <a:t>D = Destination</a:t>
            </a:r>
            <a:endParaRPr lang="en-US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23574367"/>
              </p:ext>
            </p:extLst>
          </p:nvPr>
        </p:nvGraphicFramePr>
        <p:xfrm>
          <a:off x="838200" y="762000"/>
          <a:ext cx="7467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10400" y="1628001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Check Send Connector</a:t>
            </a:r>
            <a:endParaRPr lang="en-US" sz="12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6781800" y="1754088"/>
            <a:ext cx="228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7315200" y="4066401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Check Filtering Rules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7239000" y="3886200"/>
            <a:ext cx="152400" cy="1538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ight Arrow 9"/>
          <p:cNvSpPr/>
          <p:nvPr/>
        </p:nvSpPr>
        <p:spPr bwMode="auto">
          <a:xfrm rot="16200000">
            <a:off x="3924300" y="2019300"/>
            <a:ext cx="1295400" cy="457200"/>
          </a:xfrm>
          <a:prstGeom prst="rightArrow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vert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Star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t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9395334">
            <a:off x="266700" y="129568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</a:t>
            </a:r>
            <a:r>
              <a:rPr lang="en-US" i="1" dirty="0" err="1" smtClean="0"/>
              <a:t>mo</a:t>
            </a:r>
            <a:r>
              <a:rPr lang="en-US" i="1" dirty="0" smtClean="0"/>
              <a:t>’ monitors!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078582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Running Low on Space – Due to IIS Logs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90500" y="152400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Tip</a:t>
            </a:r>
            <a:r>
              <a:rPr lang="en-US" dirty="0"/>
              <a:t>: install WinDirStat.info </a:t>
            </a:r>
            <a:r>
              <a:rPr lang="en-US" dirty="0" smtClean="0"/>
              <a:t>(free/open-source</a:t>
            </a:r>
            <a:r>
              <a:rPr lang="en-US" dirty="0"/>
              <a:t>) or FolderSizes.com (cheap</a:t>
            </a:r>
            <a:r>
              <a:rPr lang="en-US" dirty="0" smtClean="0"/>
              <a:t>!) No reboot needed.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Where are they? Standard path C</a:t>
            </a:r>
            <a:r>
              <a:rPr lang="en-US" dirty="0"/>
              <a:t>:\</a:t>
            </a:r>
            <a:r>
              <a:rPr lang="en-US" dirty="0" smtClean="0"/>
              <a:t>inetpub\logs\LogFiles</a:t>
            </a:r>
          </a:p>
          <a:p>
            <a:endParaRPr lang="en-US" b="1" dirty="0" smtClean="0"/>
          </a:p>
          <a:p>
            <a:r>
              <a:rPr lang="en-US" b="1" dirty="0" smtClean="0"/>
              <a:t>Just </a:t>
            </a:r>
            <a:r>
              <a:rPr lang="en-US" b="1" dirty="0"/>
              <a:t>do it!</a:t>
            </a:r>
            <a:r>
              <a:rPr lang="en-US" dirty="0"/>
              <a:t> Auto-purge after x days. Walk-through of how to setup a daily scheduled task to auto delete logs 60+ days old. </a:t>
            </a:r>
            <a:r>
              <a:rPr lang="en-US" dirty="0" smtClean="0"/>
              <a:t>Deletes logged.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2"/>
              </a:rPr>
              <a:t>http://www.diaryofaninja.com/blog/2011/02/22/set-up-scheduled-log-file-cleaning-for-windows-servers-running-iis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i="1" dirty="0" smtClean="0"/>
              <a:t>Don’t do it!   &gt;&gt;&gt;&gt;&gt;&gt;&gt;&gt;&gt;</a:t>
            </a:r>
            <a:endParaRPr lang="en-US" i="1" dirty="0"/>
          </a:p>
          <a:p>
            <a:r>
              <a:rPr lang="en-US" i="1" dirty="0" smtClean="0"/>
              <a:t>Enable compression of logs.</a:t>
            </a:r>
            <a:endParaRPr lang="en-US" i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7652" y="4572000"/>
            <a:ext cx="4219048" cy="146666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576324"/>
            <a:ext cx="8209524" cy="9809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2991854">
            <a:off x="7176163" y="256329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</a:t>
            </a:r>
            <a:r>
              <a:rPr lang="en-US" i="1" dirty="0" err="1" smtClean="0"/>
              <a:t>mo</a:t>
            </a:r>
            <a:r>
              <a:rPr lang="en-US" i="1" dirty="0" smtClean="0"/>
              <a:t>’ monitors!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7099279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Running Low on Space - Transaction Logs</a:t>
            </a:r>
            <a:endParaRPr lang="en-US" sz="2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Email is bouncing. You login to the Exchange Server, and see database volume at 0 bytes free. </a:t>
            </a:r>
            <a:r>
              <a:rPr lang="en-US" sz="2400" dirty="0" err="1" smtClean="0"/>
              <a:t>WinDirStat</a:t>
            </a:r>
            <a:r>
              <a:rPr lang="en-US" sz="2400" dirty="0" smtClean="0"/>
              <a:t> shows it’s transaction logs for Mailbox Database 023987129.</a:t>
            </a:r>
          </a:p>
        </p:txBody>
      </p:sp>
      <p:cxnSp>
        <p:nvCxnSpPr>
          <p:cNvPr id="5" name="Straight Arrow Connector 4"/>
          <p:cNvCxnSpPr/>
          <p:nvPr/>
        </p:nvCxnSpPr>
        <p:spPr bwMode="auto">
          <a:xfrm flipH="1">
            <a:off x="4389120" y="2565400"/>
            <a:ext cx="259080" cy="850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>
            <a:off x="4648200" y="2584450"/>
            <a:ext cx="0" cy="850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4648200" y="2565400"/>
            <a:ext cx="1280160" cy="85010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76475294"/>
              </p:ext>
            </p:extLst>
          </p:nvPr>
        </p:nvGraphicFramePr>
        <p:xfrm>
          <a:off x="2133600" y="1981200"/>
          <a:ext cx="4876800" cy="302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133600" y="5029200"/>
            <a:ext cx="1600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 = 100% recommended</a:t>
            </a:r>
          </a:p>
          <a:p>
            <a:r>
              <a:rPr lang="en-US" sz="1400" dirty="0" smtClean="0"/>
              <a:t>C = heavy I/O, can take a while, one time fix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733800" y="5029200"/>
            <a:ext cx="1752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 = forever fix issue</a:t>
            </a:r>
          </a:p>
          <a:p>
            <a:r>
              <a:rPr lang="en-US" sz="1400" dirty="0" smtClean="0"/>
              <a:t>C = bit recommended, potential loss of data, restart DB service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410200" y="49530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 = fastest</a:t>
            </a:r>
          </a:p>
          <a:p>
            <a:r>
              <a:rPr lang="en-US" sz="1400" dirty="0" smtClean="0"/>
              <a:t>C = causes error on follow-up backup, not recommended, use caution in DAG </a:t>
            </a:r>
            <a:r>
              <a:rPr lang="en-US" sz="1400" dirty="0" err="1" smtClean="0"/>
              <a:t>config</a:t>
            </a:r>
            <a:r>
              <a:rPr lang="en-US" sz="1400" dirty="0" smtClean="0"/>
              <a:t> delete 1+ day old)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20474766">
            <a:off x="1931" y="3204278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</a:t>
            </a:r>
            <a:r>
              <a:rPr lang="en-US" i="1" dirty="0" err="1" smtClean="0"/>
              <a:t>mo</a:t>
            </a:r>
            <a:r>
              <a:rPr lang="en-US" i="1" dirty="0" smtClean="0"/>
              <a:t>’ monitors!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227568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Emails Bouncing (demo)</a:t>
            </a:r>
            <a:endParaRPr lang="en-US" sz="2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Emails start bouncing with fatal 5xx errors. 4xx non-fatal.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Why does “Last Transition” show activity 21-22 days ago?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/>
          </a:p>
        </p:txBody>
      </p:sp>
      <p:pic>
        <p:nvPicPr>
          <p:cNvPr id="1028" name="Picture 4" descr="C:\Users\Ben\AppData\Local\Temp\SNAGHTML1a165da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98" y="2948133"/>
            <a:ext cx="4887602" cy="1471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Ben\AppData\Local\Temp\SNAGHTML1a19865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75" y="1516797"/>
            <a:ext cx="6461125" cy="1267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4572000"/>
            <a:ext cx="5824105" cy="143399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494201">
            <a:off x="6246689" y="3142050"/>
            <a:ext cx="22282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tip: </a:t>
            </a:r>
            <a:r>
              <a:rPr lang="en-US" i="1" dirty="0" smtClean="0"/>
              <a:t>use MX Toolbox to monitor your IP/hostname on RBLs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96875" y="5739825"/>
            <a:ext cx="55467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FYI: RBLs shutting down respond “POSITIVE” to encourage sites/servers from using a dying RBL.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9452568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800" dirty="0" smtClean="0"/>
              <a:t>“My Phone is Not Working!”</a:t>
            </a:r>
            <a:endParaRPr lang="en-US" sz="28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6705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What’s not working exactly?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Confirm internet is working on device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Was it previously working or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time setup?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Previously working – reboot phone.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Is EAS working for other end users?</a:t>
            </a:r>
            <a:endParaRPr lang="en-US" sz="24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Confirm ActiveSync is working for user account? </a:t>
            </a:r>
            <a:r>
              <a:rPr lang="en-US" sz="2400" b="1" dirty="0" smtClean="0"/>
              <a:t>Remote </a:t>
            </a:r>
            <a:r>
              <a:rPr lang="en-US" sz="2400" b="1" dirty="0"/>
              <a:t>Connectivity </a:t>
            </a:r>
            <a:r>
              <a:rPr lang="en-US" sz="2400" b="1" dirty="0" smtClean="0"/>
              <a:t>Analyzer - </a:t>
            </a:r>
            <a:r>
              <a:rPr lang="en-US" sz="2400" dirty="0" smtClean="0"/>
              <a:t>MSFT: TestExchangeConnectivity.com [demo]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Confirm user’s OWA is working</a:t>
            </a:r>
            <a:endParaRPr lang="en-US" sz="24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Delete phone EAS setup and reboot and re-add.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Check </a:t>
            </a:r>
            <a:r>
              <a:rPr lang="en-US" sz="2400" dirty="0" err="1" smtClean="0"/>
              <a:t>Exch</a:t>
            </a:r>
            <a:r>
              <a:rPr lang="en-US" sz="2400" dirty="0" smtClean="0"/>
              <a:t> </a:t>
            </a:r>
            <a:r>
              <a:rPr lang="en-US" sz="2400" dirty="0" err="1" smtClean="0"/>
              <a:t>Srv</a:t>
            </a:r>
            <a:r>
              <a:rPr lang="en-US" sz="2400" dirty="0" smtClean="0"/>
              <a:t> Application Event Logs for EAS errors.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Tell user to get a better phone.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2362200"/>
            <a:ext cx="1633457" cy="20569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53343" y="4495347"/>
            <a:ext cx="17096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 err="1"/>
              <a:t>P</a:t>
            </a:r>
            <a:r>
              <a:rPr lang="en-US" sz="1400" i="1" dirty="0" err="1" smtClean="0"/>
              <a:t>ssst</a:t>
            </a:r>
            <a:r>
              <a:rPr lang="en-US" sz="1400" i="1" dirty="0" smtClean="0"/>
              <a:t> user it might be time for a new phone. Sorry!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80495874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0902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01090290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90290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90290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90290 7">
        <a:dk1>
          <a:srgbClr val="969696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7F7F7F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26977</TotalTime>
  <Words>1340</Words>
  <Application>Microsoft Office PowerPoint</Application>
  <PresentationFormat>On-screen Show (4:3)</PresentationFormat>
  <Paragraphs>198</Paragraphs>
  <Slides>17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Times New Roman</vt:lpstr>
      <vt:lpstr>01090290</vt:lpstr>
      <vt:lpstr>An Exchange Expert’s Guide to Troubleshooting Common Exchange Server &amp; Cloud Issues</vt:lpstr>
      <vt:lpstr>About Ben Serebin</vt:lpstr>
      <vt:lpstr>Agenda for “Email isn’t working…”</vt:lpstr>
      <vt:lpstr>So, “Email isn’t working…”</vt:lpstr>
      <vt:lpstr>Review of How Email Works</vt:lpstr>
      <vt:lpstr>Running Low on Space – Due to IIS Logs</vt:lpstr>
      <vt:lpstr>Running Low on Space - Transaction Logs</vt:lpstr>
      <vt:lpstr>Emails Bouncing (demo)</vt:lpstr>
      <vt:lpstr>“My Phone is Not Working!”</vt:lpstr>
      <vt:lpstr>Outlook Online is Sluggggggish</vt:lpstr>
      <vt:lpstr>Outlook Cached Mode is Sluggggish &amp; Not Updating</vt:lpstr>
      <vt:lpstr>Alleged missing email</vt:lpstr>
      <vt:lpstr>Received Delivery Status Notification</vt:lpstr>
      <vt:lpstr>Outlook is Disconnected</vt:lpstr>
      <vt:lpstr>Name the Potential Issue (Cause/Effect)</vt:lpstr>
      <vt:lpstr>References Details</vt:lpstr>
      <vt:lpstr>Thank you for attending tonight’s NY Exchange User Group Meeting.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Ben Serebin</dc:creator>
  <cp:lastModifiedBy>Ben</cp:lastModifiedBy>
  <cp:revision>509</cp:revision>
  <cp:lastPrinted>1601-01-01T00:00:00Z</cp:lastPrinted>
  <dcterms:created xsi:type="dcterms:W3CDTF">2008-06-10T14:54:44Z</dcterms:created>
  <dcterms:modified xsi:type="dcterms:W3CDTF">2015-10-14T06:06:40Z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TC010902901033</vt:lpwstr>
  </property>
</Properties>
</file>